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ags/tag2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10" r:id="rId5"/>
    <p:sldMasterId id="2147483747" r:id="rId6"/>
    <p:sldMasterId id="2147483806" r:id="rId7"/>
  </p:sldMasterIdLst>
  <p:notesMasterIdLst>
    <p:notesMasterId r:id="rId37"/>
  </p:notesMasterIdLst>
  <p:sldIdLst>
    <p:sldId id="2147482299" r:id="rId8"/>
    <p:sldId id="2147482282" r:id="rId9"/>
    <p:sldId id="2147475045" r:id="rId10"/>
    <p:sldId id="2147482283" r:id="rId11"/>
    <p:sldId id="2147482284" r:id="rId12"/>
    <p:sldId id="2147482285" r:id="rId13"/>
    <p:sldId id="2147482286" r:id="rId14"/>
    <p:sldId id="2147482301" r:id="rId15"/>
    <p:sldId id="2147482305" r:id="rId16"/>
    <p:sldId id="2147482304" r:id="rId17"/>
    <p:sldId id="2147482302" r:id="rId18"/>
    <p:sldId id="2147482306" r:id="rId19"/>
    <p:sldId id="2147482300" r:id="rId20"/>
    <p:sldId id="2147482288" r:id="rId21"/>
    <p:sldId id="2147482307" r:id="rId22"/>
    <p:sldId id="2147482308" r:id="rId23"/>
    <p:sldId id="2147482313" r:id="rId24"/>
    <p:sldId id="2147482314" r:id="rId25"/>
    <p:sldId id="2147482317" r:id="rId26"/>
    <p:sldId id="2147482316" r:id="rId27"/>
    <p:sldId id="2147482318" r:id="rId28"/>
    <p:sldId id="2147482319" r:id="rId29"/>
    <p:sldId id="2147482320" r:id="rId30"/>
    <p:sldId id="2147482309" r:id="rId31"/>
    <p:sldId id="2147482310" r:id="rId32"/>
    <p:sldId id="2147482311" r:id="rId33"/>
    <p:sldId id="2147482312" r:id="rId34"/>
    <p:sldId id="2147482322" r:id="rId35"/>
    <p:sldId id="2147482321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8BC303-8C6C-2F1C-02C6-FA992FB67449}" name="Elshahawy, Lamees [JACEG]" initials="EL[" userId="S::LElshaha@its.jnj.com::e5476208-6fe3-4bcc-9284-a19b7de72ac3" providerId="AD"/>
  <p188:author id="{422D852F-EF9E-EA7C-8341-6751D44DFA9B}" name="Read, Christina [JACBE Non-J&amp;J]" initials="RN" userId="S::cread@its.jnj.com::dc9ad6b4-5cf9-4077-8a59-39e1cbe0fcb4" providerId="AD"/>
  <p188:author id="{454F134C-A2E8-9203-5288-4B8C06684EFC}" name="Lencart, Joana [JACPT]" initials="LJ[" userId="S::jlencart@its.jnj.com::48fc0ad3-cbc5-4402-82a5-1ce9d4c119e9" providerId="AD"/>
  <p188:author id="{0CBCF55F-5FE2-266B-01F0-0887BE6DA6E0}" name="Hallal, Suzan [JACAE]" initials="HS[" userId="S::shallal@its.jnj.com::095ed608-10eb-4398-b3b3-08f07d8a2a1b" providerId="AD"/>
  <p188:author id="{A377BAC0-EB37-F49B-D251-5A16CB06551C}" name="Read, Christina [JACBE Non-J&amp;J]" initials="RC[NJ" userId="S::CRead@its.jnj.com::dc9ad6b4-5cf9-4077-8a59-39e1cbe0fcb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E8"/>
    <a:srgbClr val="FFFFFF"/>
    <a:srgbClr val="F3F3F4"/>
    <a:srgbClr val="55869C"/>
    <a:srgbClr val="325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5C22F6-0C2E-4893-9CFB-5B17FA98EFC2}" v="1" dt="2025-07-28T06:39:50.010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38" autoAdjust="0"/>
    <p:restoredTop sz="96453" autoAdjust="0"/>
  </p:normalViewPr>
  <p:slideViewPr>
    <p:cSldViewPr snapToGrid="0">
      <p:cViewPr varScale="1">
        <p:scale>
          <a:sx n="111" d="100"/>
          <a:sy n="111" d="100"/>
        </p:scale>
        <p:origin x="11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microsoft.com/office/2016/11/relationships/changesInfo" Target="changesInfos/changesInfo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gs" Target="tags/tag1.xml"/><Relationship Id="rId20" Type="http://schemas.openxmlformats.org/officeDocument/2006/relationships/slide" Target="slides/slide13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zeciwilk-hrycz, Agnieszka [JNJPL]" userId="14fbb512-d12d-4d98-838f-fcea466a46c1" providerId="ADAL" clId="{A35C22F6-0C2E-4893-9CFB-5B17FA98EFC2}"/>
    <pc:docChg chg="modSld">
      <pc:chgData name="Strzeciwilk-hrycz, Agnieszka [JNJPL]" userId="14fbb512-d12d-4d98-838f-fcea466a46c1" providerId="ADAL" clId="{A35C22F6-0C2E-4893-9CFB-5B17FA98EFC2}" dt="2025-07-28T06:39:58.198" v="13" actId="6549"/>
      <pc:docMkLst>
        <pc:docMk/>
      </pc:docMkLst>
      <pc:sldChg chg="modSp mod">
        <pc:chgData name="Strzeciwilk-hrycz, Agnieszka [JNJPL]" userId="14fbb512-d12d-4d98-838f-fcea466a46c1" providerId="ADAL" clId="{A35C22F6-0C2E-4893-9CFB-5B17FA98EFC2}" dt="2025-07-28T06:39:58.198" v="13" actId="6549"/>
        <pc:sldMkLst>
          <pc:docMk/>
          <pc:sldMk cId="845890061" sldId="2147482299"/>
        </pc:sldMkLst>
        <pc:spChg chg="mod">
          <ac:chgData name="Strzeciwilk-hrycz, Agnieszka [JNJPL]" userId="14fbb512-d12d-4d98-838f-fcea466a46c1" providerId="ADAL" clId="{A35C22F6-0C2E-4893-9CFB-5B17FA98EFC2}" dt="2025-07-28T06:39:58.198" v="13" actId="6549"/>
          <ac:spMkLst>
            <pc:docMk/>
            <pc:sldMk cId="845890061" sldId="2147482299"/>
            <ac:spMk id="7" creationId="{F3D3222A-3335-40FE-2D2A-9F56E0A6CEE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52412928624431"/>
          <c:y val="0.15719397276811722"/>
          <c:w val="0.79347587071375569"/>
          <c:h val="0.69905018299906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rgbClr val="09357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D-4DE3-9C3A-006461EAA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D-4DE3-9C3A-006461EAA1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ENZA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BD-4DE3-9C3A-006461EAA1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BD-4DE3-9C3A-006461EAA1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6245168"/>
        <c:axId val="1186246000"/>
      </c:barChart>
      <c:catAx>
        <c:axId val="118624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6000"/>
        <c:crosses val="autoZero"/>
        <c:auto val="1"/>
        <c:lblAlgn val="ctr"/>
        <c:lblOffset val="100"/>
        <c:noMultiLvlLbl val="0"/>
      </c:catAx>
      <c:valAx>
        <c:axId val="11862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 sz="900" dirty="0"/>
                  <a:t>Miesiące</a:t>
                </a:r>
                <a:endParaRPr lang="en-US" sz="9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99013597273569"/>
          <c:y val="0.90772799624409339"/>
          <c:w val="0.66598819165170131"/>
          <c:h val="9.2272003755906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0435438268208"/>
          <c:y val="0.14715575626722524"/>
          <c:w val="0.89189571867183715"/>
          <c:h val="0.69422275891770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APA</c:v>
                </c:pt>
              </c:strCache>
            </c:strRef>
          </c:tx>
          <c:spPr>
            <a:solidFill>
              <a:srgbClr val="34994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4994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136-47F1-805C-5D5FF641217A}"/>
              </c:ext>
            </c:extLst>
          </c:dPt>
          <c:dPt>
            <c:idx val="1"/>
            <c:invertIfNegative val="0"/>
            <c:bubble3D val="0"/>
            <c:spPr>
              <a:solidFill>
                <a:srgbClr val="34994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36-47F1-805C-5D5FF641217A}"/>
              </c:ext>
            </c:extLst>
          </c:dPt>
          <c:dLbls>
            <c:dLbl>
              <c:idx val="0"/>
              <c:layout>
                <c:manualLayout>
                  <c:x val="-4.0042966277167939E-4"/>
                  <c:y val="1.22458139111044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36-47F1-805C-5D5FF641217A}"/>
                </c:ext>
              </c:extLst>
            </c:dLbl>
            <c:dLbl>
              <c:idx val="1"/>
              <c:layout>
                <c:manualLayout>
                  <c:x val="-4.0042966277167939E-4"/>
                  <c:y val="1.62543543950609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36-47F1-805C-5D5FF64121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 months post-index</c:v>
                </c:pt>
                <c:pt idx="1">
                  <c:v>6 months post-index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52.9</c:v>
                </c:pt>
                <c:pt idx="1">
                  <c:v>70.2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36-47F1-805C-5D5FF641217A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ENZA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2.0318062469562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36-47F1-805C-5D5FF64121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 months post-index</c:v>
                </c:pt>
                <c:pt idx="1">
                  <c:v>6 months post-index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30.3</c:v>
                </c:pt>
                <c:pt idx="1">
                  <c:v>53.8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36-47F1-805C-5D5FF641217A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AAP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62544499756503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36-47F1-805C-5D5FF641217A}"/>
                </c:ext>
              </c:extLst>
            </c:dLbl>
            <c:dLbl>
              <c:idx val="1"/>
              <c:layout>
                <c:manualLayout>
                  <c:x val="5.7358975957103467E-3"/>
                  <c:y val="-4.06361249391258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136-47F1-805C-5D5FF64121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 months post-index</c:v>
                </c:pt>
                <c:pt idx="1">
                  <c:v>6 months post-index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39.5</c:v>
                </c:pt>
                <c:pt idx="1">
                  <c:v>49.1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36-47F1-805C-5D5FF64121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6245168"/>
        <c:axId val="1186246000"/>
      </c:barChart>
      <c:catAx>
        <c:axId val="118624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6000"/>
        <c:crosses val="autoZero"/>
        <c:auto val="1"/>
        <c:lblAlgn val="ctr"/>
        <c:lblOffset val="100"/>
        <c:noMultiLvlLbl val="0"/>
      </c:catAx>
      <c:valAx>
        <c:axId val="11862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90617537802174"/>
          <c:y val="0.91596463430215858"/>
          <c:w val="0.61218755564109462"/>
          <c:h val="8.4035365697841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52412928624431"/>
          <c:y val="0.15719397276811722"/>
          <c:w val="0.79347587071375569"/>
          <c:h val="0.69905018299906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rgbClr val="09357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D-4DE3-9C3A-006461EAA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APA</c:v>
                </c:pt>
              </c:strCache>
            </c:strRef>
          </c:tx>
          <c:spPr>
            <a:solidFill>
              <a:srgbClr val="3499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D-4DE3-9C3A-006461EAA1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ENZA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BD-4DE3-9C3A-006461EAA1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BD-4DE3-9C3A-006461EAA1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6245168"/>
        <c:axId val="1186246000"/>
      </c:barChart>
      <c:catAx>
        <c:axId val="118624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6000"/>
        <c:crosses val="autoZero"/>
        <c:auto val="1"/>
        <c:lblAlgn val="ctr"/>
        <c:lblOffset val="100"/>
        <c:noMultiLvlLbl val="0"/>
      </c:catAx>
      <c:valAx>
        <c:axId val="11862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/>
                  <a:t>Months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99013597273569"/>
          <c:y val="0.90772799624409339"/>
          <c:w val="0.66598819165170131"/>
          <c:h val="9.2272003755906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1042865883062"/>
          <c:y val="0.12801097634556435"/>
          <c:w val="0.89189571867183715"/>
          <c:h val="0.69422275891770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APA</c:v>
                </c:pt>
              </c:strCache>
            </c:strRef>
          </c:tx>
          <c:spPr>
            <a:solidFill>
              <a:srgbClr val="34994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448013666913957E-3"/>
                  <c:y val="8.12733934219853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EF-494F-B062-555E377C76A2}"/>
                </c:ext>
              </c:extLst>
            </c:dLbl>
            <c:dLbl>
              <c:idx val="1"/>
              <c:layout>
                <c:manualLayout>
                  <c:x val="1.4448013666914295E-3"/>
                  <c:y val="1.62543543950609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EF-494F-B062-555E377C7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 months post-index</c:v>
                </c:pt>
                <c:pt idx="1">
                  <c:v>6 months post-index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43.4</c:v>
                </c:pt>
                <c:pt idx="1">
                  <c:v>62.4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F-494F-B062-555E377C76A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ENZA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2.03180624695629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EF-494F-B062-555E377C7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 months post-index</c:v>
                </c:pt>
                <c:pt idx="1">
                  <c:v>6 months post-index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33.299999999999997</c:v>
                </c:pt>
                <c:pt idx="1">
                  <c:v>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EF-494F-B062-555E377C76A2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ABI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62544499756503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EF-494F-B062-555E377C76A2}"/>
                </c:ext>
              </c:extLst>
            </c:dLbl>
            <c:dLbl>
              <c:idx val="1"/>
              <c:layout>
                <c:manualLayout>
                  <c:x val="2.0454458608489485E-3"/>
                  <c:y val="-4.0636696710993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EF-494F-B062-555E377C7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3 months post-index</c:v>
                </c:pt>
                <c:pt idx="1">
                  <c:v>6 months post-index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 formatCode="0.0">
                  <c:v>33</c:v>
                </c:pt>
                <c:pt idx="1">
                  <c:v>45.9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5EF-494F-B062-555E377C76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6245168"/>
        <c:axId val="1186246000"/>
      </c:barChart>
      <c:catAx>
        <c:axId val="118624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6000"/>
        <c:crosses val="autoZero"/>
        <c:auto val="1"/>
        <c:lblAlgn val="ctr"/>
        <c:lblOffset val="100"/>
        <c:noMultiLvlLbl val="0"/>
      </c:catAx>
      <c:valAx>
        <c:axId val="11862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18624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90622217945266"/>
          <c:y val="0.91596463430215858"/>
          <c:w val="0.61218755564109462"/>
          <c:h val="8.4035365697841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0.22008</cdr:x>
      <cdr:y>0.01746</cdr:y>
    </cdr:from>
    <cdr:to>
      <cdr:x>0.77046</cdr:x>
      <cdr:y>0.10446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905D933-103B-2699-6CCE-A4E6D1549BD5}"/>
            </a:ext>
          </a:extLst>
        </cdr:cNvPr>
        <cdr:cNvSpPr txBox="1"/>
      </cdr:nvSpPr>
      <cdr:spPr>
        <a:xfrm xmlns:a="http://schemas.openxmlformats.org/drawingml/2006/main">
          <a:off x="1827415" y="61758"/>
          <a:ext cx="4570052" cy="307777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1400" b="1" dirty="0">
              <a:solidFill>
                <a:srgbClr val="212121"/>
              </a:solidFill>
              <a:ea typeface="ヒラギノ角ゴ ProN W3"/>
            </a:rPr>
            <a:t>Odsetek pacjentów, którzy uzyskali odpowiedź PSA90</a:t>
          </a:r>
          <a:endParaRPr kumimoji="0" lang="en-US" sz="1400" b="1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  <cdr:relSizeAnchor xmlns:cdr="http://schemas.openxmlformats.org/drawingml/2006/chartDrawing">
    <cdr:from>
      <cdr:x>0.23553</cdr:x>
      <cdr:y>0.86558</cdr:y>
    </cdr:from>
    <cdr:to>
      <cdr:x>0.41367</cdr:x>
      <cdr:y>0.90473</cdr:y>
    </cdr:to>
    <cdr:sp macro="" textlink="">
      <cdr:nvSpPr>
        <cdr:cNvPr id="3" name="TextBox 30">
          <a:extLst xmlns:a="http://schemas.openxmlformats.org/drawingml/2006/main">
            <a:ext uri="{FF2B5EF4-FFF2-40B4-BE49-F238E27FC236}">
              <a16:creationId xmlns:a16="http://schemas.microsoft.com/office/drawing/2014/main" id="{73251556-9035-6DA3-477A-E5327D521A6C}"/>
            </a:ext>
          </a:extLst>
        </cdr:cNvPr>
        <cdr:cNvSpPr txBox="1"/>
      </cdr:nvSpPr>
      <cdr:spPr>
        <a:xfrm xmlns:a="http://schemas.openxmlformats.org/drawingml/2006/main">
          <a:off x="1955719" y="3062146"/>
          <a:ext cx="1479216" cy="13849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900" dirty="0">
              <a:solidFill>
                <a:srgbClr val="212121"/>
              </a:solidFill>
              <a:ea typeface="ヒラギノ角ゴ ProN W3"/>
            </a:rPr>
            <a:t>3 miesiące po indeksie</a:t>
          </a:r>
          <a:endParaRPr kumimoji="0" lang="en-US" sz="9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  <cdr:relSizeAnchor xmlns:cdr="http://schemas.openxmlformats.org/drawingml/2006/chartDrawing">
    <cdr:from>
      <cdr:x>0.67454</cdr:x>
      <cdr:y>0.86558</cdr:y>
    </cdr:from>
    <cdr:to>
      <cdr:x>0.85269</cdr:x>
      <cdr:y>0.90473</cdr:y>
    </cdr:to>
    <cdr:sp macro="" textlink="">
      <cdr:nvSpPr>
        <cdr:cNvPr id="4" name="TextBox 30">
          <a:extLst xmlns:a="http://schemas.openxmlformats.org/drawingml/2006/main">
            <a:ext uri="{FF2B5EF4-FFF2-40B4-BE49-F238E27FC236}">
              <a16:creationId xmlns:a16="http://schemas.microsoft.com/office/drawing/2014/main" id="{5B09BD4F-7B6F-B52F-DC75-42607BF2A59C}"/>
            </a:ext>
          </a:extLst>
        </cdr:cNvPr>
        <cdr:cNvSpPr txBox="1"/>
      </cdr:nvSpPr>
      <cdr:spPr>
        <a:xfrm xmlns:a="http://schemas.openxmlformats.org/drawingml/2006/main">
          <a:off x="5601057" y="3062146"/>
          <a:ext cx="1479216" cy="13849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900" dirty="0">
              <a:solidFill>
                <a:srgbClr val="212121"/>
              </a:solidFill>
              <a:ea typeface="ヒラギノ角ゴ ProN W3"/>
            </a:rPr>
            <a:t>6 miesięcy po indeksie</a:t>
          </a:r>
          <a:endParaRPr kumimoji="0" lang="en-US" sz="9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  <cdr:relSizeAnchor xmlns:cdr="http://schemas.openxmlformats.org/drawingml/2006/chartDrawing">
    <cdr:from>
      <cdr:x>0</cdr:x>
      <cdr:y>0.18557</cdr:y>
    </cdr:from>
    <cdr:to>
      <cdr:x>0.03336</cdr:x>
      <cdr:y>0.909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03E42D3A-7CA8-511B-B56E-2CCA04FD1968}"/>
            </a:ext>
          </a:extLst>
        </cdr:cNvPr>
        <cdr:cNvSpPr txBox="1"/>
      </cdr:nvSpPr>
      <cdr:spPr>
        <a:xfrm xmlns:a="http://schemas.openxmlformats.org/drawingml/2006/main" rot="16200000">
          <a:off x="-1141143" y="1797626"/>
          <a:ext cx="2559285" cy="27699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1200" kern="1200" noProof="0" dirty="0">
              <a:solidFill>
                <a:srgbClr val="212121"/>
              </a:solidFill>
              <a:ea typeface="ヒラギノ角ゴ ProN W3"/>
            </a:rPr>
            <a:t>Odsetek pacjentów %</a:t>
          </a:r>
          <a:endParaRPr kumimoji="0" lang="en-US" sz="12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0.26702</cdr:x>
      <cdr:y>0.92774</cdr:y>
    </cdr:from>
    <cdr:to>
      <cdr:x>0.38205</cdr:x>
      <cdr:y>0.9796</cdr:y>
    </cdr:to>
    <cdr:sp macro="" textlink="">
      <cdr:nvSpPr>
        <cdr:cNvPr id="2" name="TextBox 30">
          <a:extLst xmlns:a="http://schemas.openxmlformats.org/drawingml/2006/main">
            <a:ext uri="{FF2B5EF4-FFF2-40B4-BE49-F238E27FC236}">
              <a16:creationId xmlns:a16="http://schemas.microsoft.com/office/drawing/2014/main" id="{73251556-9035-6DA3-477A-E5327D521A6C}"/>
            </a:ext>
          </a:extLst>
        </cdr:cNvPr>
        <cdr:cNvSpPr txBox="1"/>
      </cdr:nvSpPr>
      <cdr:spPr>
        <a:xfrm xmlns:a="http://schemas.openxmlformats.org/drawingml/2006/main">
          <a:off x="846670" y="2202161"/>
          <a:ext cx="364737" cy="12311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800" dirty="0">
              <a:solidFill>
                <a:srgbClr val="212121"/>
              </a:solidFill>
              <a:ea typeface="ヒラギノ角ゴ ProN W3"/>
            </a:rPr>
            <a:t>Łącznie </a:t>
          </a:r>
          <a:endParaRPr kumimoji="0" lang="en-US" sz="8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0.25087</cdr:x>
      <cdr:y>0.84519</cdr:y>
    </cdr:from>
    <cdr:to>
      <cdr:x>0.40896</cdr:x>
      <cdr:y>0.89303</cdr:y>
    </cdr:to>
    <cdr:sp macro="" textlink="">
      <cdr:nvSpPr>
        <cdr:cNvPr id="2" name="TextBox 24">
          <a:extLst xmlns:a="http://schemas.openxmlformats.org/drawingml/2006/main">
            <a:ext uri="{FF2B5EF4-FFF2-40B4-BE49-F238E27FC236}">
              <a16:creationId xmlns:a16="http://schemas.microsoft.com/office/drawing/2014/main" id="{43FF1B28-276A-48A0-688E-810D5810A5C0}"/>
            </a:ext>
          </a:extLst>
        </cdr:cNvPr>
        <cdr:cNvSpPr txBox="1"/>
      </cdr:nvSpPr>
      <cdr:spPr>
        <a:xfrm xmlns:a="http://schemas.openxmlformats.org/drawingml/2006/main">
          <a:off x="1871297" y="2719193"/>
          <a:ext cx="1179261" cy="15388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1000" dirty="0">
              <a:solidFill>
                <a:srgbClr val="212121"/>
              </a:solidFill>
              <a:ea typeface="ヒラギノ角ゴ ProN W3"/>
            </a:rPr>
            <a:t>3 miesiące po indeksie</a:t>
          </a:r>
          <a:endParaRPr kumimoji="0" lang="en-US" sz="10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  <cdr:relSizeAnchor xmlns:cdr="http://schemas.openxmlformats.org/drawingml/2006/chartDrawing">
    <cdr:from>
      <cdr:x>0.69983</cdr:x>
      <cdr:y>0.84519</cdr:y>
    </cdr:from>
    <cdr:to>
      <cdr:x>0.85792</cdr:x>
      <cdr:y>0.89303</cdr:y>
    </cdr:to>
    <cdr:sp macro="" textlink="">
      <cdr:nvSpPr>
        <cdr:cNvPr id="3" name="TextBox 24">
          <a:extLst xmlns:a="http://schemas.openxmlformats.org/drawingml/2006/main">
            <a:ext uri="{FF2B5EF4-FFF2-40B4-BE49-F238E27FC236}">
              <a16:creationId xmlns:a16="http://schemas.microsoft.com/office/drawing/2014/main" id="{6292A6D5-C444-5C55-8CC8-0D4DFA4FC761}"/>
            </a:ext>
          </a:extLst>
        </cdr:cNvPr>
        <cdr:cNvSpPr txBox="1"/>
      </cdr:nvSpPr>
      <cdr:spPr>
        <a:xfrm xmlns:a="http://schemas.openxmlformats.org/drawingml/2006/main">
          <a:off x="5220243" y="2719193"/>
          <a:ext cx="1179261" cy="15388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r>
            <a:rPr lang="pl-PL" sz="1000" dirty="0">
              <a:solidFill>
                <a:srgbClr val="212121"/>
              </a:solidFill>
              <a:ea typeface="ヒラギノ角ゴ ProN W3"/>
            </a:rPr>
            <a:t>6 miesięcy po indeksie</a:t>
          </a:r>
          <a:endParaRPr kumimoji="0" lang="en-US" sz="10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  <cdr:relSizeAnchor xmlns:cdr="http://schemas.openxmlformats.org/drawingml/2006/chartDrawing">
    <cdr:from>
      <cdr:x>0</cdr:x>
      <cdr:y>0.53567</cdr:y>
    </cdr:from>
    <cdr:to>
      <cdr:x>0.15809</cdr:x>
      <cdr:y>0.58351</cdr:y>
    </cdr:to>
    <cdr:sp macro="" textlink="">
      <cdr:nvSpPr>
        <cdr:cNvPr id="4" name="TextBox 24">
          <a:extLst xmlns:a="http://schemas.openxmlformats.org/drawingml/2006/main">
            <a:ext uri="{FF2B5EF4-FFF2-40B4-BE49-F238E27FC236}">
              <a16:creationId xmlns:a16="http://schemas.microsoft.com/office/drawing/2014/main" id="{77840374-07CB-6E3C-A18D-C91FB2EC527D}"/>
            </a:ext>
          </a:extLst>
        </cdr:cNvPr>
        <cdr:cNvSpPr txBox="1"/>
      </cdr:nvSpPr>
      <cdr:spPr>
        <a:xfrm xmlns:a="http://schemas.openxmlformats.org/drawingml/2006/main">
          <a:off x="-2366351" y="1723395"/>
          <a:ext cx="1179261" cy="15388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1218968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212121"/>
              </a:solidFill>
              <a:latin typeface="+mn-lt"/>
              <a:ea typeface="+mn-ea"/>
              <a:cs typeface="+mn-cs"/>
            </a:defRPr>
          </a:pPr>
          <a:endParaRPr kumimoji="0" lang="en-US" sz="1000" i="0" u="none" strike="noStrike" kern="1200" cap="none" spc="0" normalizeH="0" baseline="0" noProof="0" dirty="0">
            <a:ln>
              <a:noFill/>
            </a:ln>
            <a:solidFill>
              <a:srgbClr val="212121"/>
            </a:solidFill>
            <a:effectLst/>
            <a:uLnTx/>
            <a:uFillTx/>
            <a:ea typeface="ヒラギノ角ゴ ProN W3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7C834-CFBE-4611-9E0C-DE0F121125D6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8A9F3-CAD3-4ED7-A280-C8FD5510D6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72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B18E93-EE38-CB4F-AFC1-65CB91DBAD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Johnson Displ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Johnson Displ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499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8B358B-B00D-41AC-8A06-8DEA8ADB874E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890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075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06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052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994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500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367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151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109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674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160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71B7D-842C-4EDB-8E5B-BF8660F37708}" type="datetime8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7/28/2025 8:31 AM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30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76D8D5-0ECD-3A4D-8E63-E16D685F06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730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00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8B358B-B00D-41AC-8A06-8DEA8ADB874E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33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Relationship Id="rId4" Type="http://schemas.openxmlformats.org/officeDocument/2006/relationships/image" Target="../media/image8.emf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05" y="262670"/>
            <a:ext cx="9656119" cy="2617640"/>
          </a:xfrm>
        </p:spPr>
        <p:txBody>
          <a:bodyPr anchor="t"/>
          <a:lstStyle>
            <a:lvl1pPr algn="l">
              <a:lnSpc>
                <a:spcPct val="80000"/>
              </a:lnSpc>
              <a:defRPr sz="105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5D7B25-1665-DB97-EC26-F653F638EA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65850" y="5892920"/>
            <a:ext cx="2795587" cy="71718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929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35F2CD22-6B4D-460D-AB27-27E94D6B88EE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30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05" y="261082"/>
            <a:ext cx="9656119" cy="2617640"/>
          </a:xfrm>
        </p:spPr>
        <p:txBody>
          <a:bodyPr anchor="t"/>
          <a:lstStyle>
            <a:lvl1pPr algn="l">
              <a:lnSpc>
                <a:spcPct val="80000"/>
              </a:lnSpc>
              <a:defRPr sz="10500" b="0" i="0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5D7B25-1665-DB97-EC26-F653F638EA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65850" y="5892920"/>
            <a:ext cx="2795587" cy="71718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929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F6FA51BA-59E9-FFE0-09DF-9DB6F0962CC9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tx2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42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980" y="266955"/>
            <a:ext cx="5734050" cy="2585323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24443" y="4389438"/>
            <a:ext cx="2795587" cy="2220662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083875-577D-C85F-0FB1-123AA06C12E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62381" y="0"/>
            <a:ext cx="5629619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679CECB3-64CC-B0E5-B60E-8BB02D8A5C86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84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400"/>
            <a:ext cx="7693026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01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705"/>
            <a:ext cx="7693026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4E437647-E340-CE97-A745-003BEE61AFFB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55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84" y="266400"/>
            <a:ext cx="5732004" cy="2770117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7FF01E-CE3E-39E2-D61B-0FA837B6BD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62381" y="0"/>
            <a:ext cx="5629619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7E4BB0F6-B4A6-FCFF-0957-6F4EDB0CA226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37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84" y="270000"/>
            <a:ext cx="5732004" cy="2770117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BED0E8-5F3C-7ED5-6D85-7ADCF6239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5850" y="0"/>
            <a:ext cx="6026150" cy="6858000"/>
          </a:xfrm>
          <a:solidFill>
            <a:srgbClr val="F6F3F2"/>
          </a:solidFill>
        </p:spPr>
        <p:txBody>
          <a:bodyPr/>
          <a:lstStyle>
            <a:lvl1pPr>
              <a:defRPr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36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22AC-FEA7-AD51-FB22-01EC3D27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5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7DAC6C-95A8-D53D-7D6B-43128BEEF1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5801" y="277200"/>
            <a:ext cx="8966200" cy="5995014"/>
          </a:xfrm>
        </p:spPr>
        <p:txBody>
          <a:bodyPr/>
          <a:lstStyle>
            <a:lvl1pPr marL="981075" indent="-981075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/>
              <a:defRPr sz="3000" b="0" i="0">
                <a:latin typeface="+mj-lt"/>
              </a:defRPr>
            </a:lvl1pPr>
            <a:lvl2pPr marL="1201738" indent="-220663">
              <a:tabLst/>
              <a:defRPr/>
            </a:lvl2pPr>
            <a:lvl3pPr marL="1201738" indent="-220663">
              <a:tabLst/>
              <a:defRPr/>
            </a:lvl3pPr>
            <a:lvl4pPr marL="1201738" indent="-220663">
              <a:tabLst/>
              <a:defRPr/>
            </a:lvl4pPr>
            <a:lvl5pPr marL="1201738" indent="-220663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4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F4DE542-4D98-B05D-597C-9623E7D2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5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1" name="Picture Placeholder 92">
            <a:extLst>
              <a:ext uri="{FF2B5EF4-FFF2-40B4-BE49-F238E27FC236}">
                <a16:creationId xmlns:a16="http://schemas.microsoft.com/office/drawing/2014/main" id="{414C0709-0B1A-11C5-45EE-CC44E7A13411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3225799" y="933132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3" name="Text Placeholder 5">
            <a:extLst>
              <a:ext uri="{FF2B5EF4-FFF2-40B4-BE49-F238E27FC236}">
                <a16:creationId xmlns:a16="http://schemas.microsoft.com/office/drawing/2014/main" id="{12B824E8-EE25-7DB2-F96D-DEA8631E51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5800" y="231771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4" name="Text Placeholder 5">
            <a:extLst>
              <a:ext uri="{FF2B5EF4-FFF2-40B4-BE49-F238E27FC236}">
                <a16:creationId xmlns:a16="http://schemas.microsoft.com/office/drawing/2014/main" id="{A4F70AC5-374E-DFC2-2B29-2318F0BB5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06875" y="231771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5" name="Text Placeholder 5">
            <a:extLst>
              <a:ext uri="{FF2B5EF4-FFF2-40B4-BE49-F238E27FC236}">
                <a16:creationId xmlns:a16="http://schemas.microsoft.com/office/drawing/2014/main" id="{EB857D0D-CD76-A612-A712-E14D8C704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06462" y="231771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66" name="Picture Placeholder 91">
            <a:extLst>
              <a:ext uri="{FF2B5EF4-FFF2-40B4-BE49-F238E27FC236}">
                <a16:creationId xmlns:a16="http://schemas.microsoft.com/office/drawing/2014/main" id="{23E05799-FE6A-9155-DA4E-C09C4B03CA2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53899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 </a:t>
            </a:r>
          </a:p>
        </p:txBody>
      </p:sp>
      <p:sp>
        <p:nvSpPr>
          <p:cNvPr id="167" name="Text Placeholder 5">
            <a:extLst>
              <a:ext uri="{FF2B5EF4-FFF2-40B4-BE49-F238E27FC236}">
                <a16:creationId xmlns:a16="http://schemas.microsoft.com/office/drawing/2014/main" id="{24089EB1-E806-6913-C5B8-A4C01D0814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5800" y="625471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8" name="Text Placeholder 5">
            <a:extLst>
              <a:ext uri="{FF2B5EF4-FFF2-40B4-BE49-F238E27FC236}">
                <a16:creationId xmlns:a16="http://schemas.microsoft.com/office/drawing/2014/main" id="{10C7981E-34E4-22AC-19D7-855BF963AC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6875" y="625471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9" name="Text Placeholder 5">
            <a:extLst>
              <a:ext uri="{FF2B5EF4-FFF2-40B4-BE49-F238E27FC236}">
                <a16:creationId xmlns:a16="http://schemas.microsoft.com/office/drawing/2014/main" id="{127EEF89-640D-17FA-3E79-57DA3786E3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6462" y="625471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0" name="Text Placeholder 5">
            <a:extLst>
              <a:ext uri="{FF2B5EF4-FFF2-40B4-BE49-F238E27FC236}">
                <a16:creationId xmlns:a16="http://schemas.microsoft.com/office/drawing/2014/main" id="{C3E76B7F-03AC-D5BD-BECC-8B0881567D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25800" y="1022195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1" name="Text Placeholder 5">
            <a:extLst>
              <a:ext uri="{FF2B5EF4-FFF2-40B4-BE49-F238E27FC236}">
                <a16:creationId xmlns:a16="http://schemas.microsoft.com/office/drawing/2014/main" id="{8344A73D-BCE2-9041-0430-DCA16AE219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06875" y="1022195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2" name="Text Placeholder 5">
            <a:extLst>
              <a:ext uri="{FF2B5EF4-FFF2-40B4-BE49-F238E27FC236}">
                <a16:creationId xmlns:a16="http://schemas.microsoft.com/office/drawing/2014/main" id="{BA7AD8A2-995B-0025-7B23-12D44BEB24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62" y="1022195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3" name="Picture Placeholder 93">
            <a:extLst>
              <a:ext uri="{FF2B5EF4-FFF2-40B4-BE49-F238E27FC236}">
                <a16:creationId xmlns:a16="http://schemas.microsoft.com/office/drawing/2014/main" id="{C7221CC4-5A16-F8BC-F970-B26EBD5A8BA8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3225799" y="1335152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4" name="Text Placeholder 5">
            <a:extLst>
              <a:ext uri="{FF2B5EF4-FFF2-40B4-BE49-F238E27FC236}">
                <a16:creationId xmlns:a16="http://schemas.microsoft.com/office/drawing/2014/main" id="{B4AD80BA-61F2-11A3-5213-31194E78C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5800" y="141891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5" name="Text Placeholder 5">
            <a:extLst>
              <a:ext uri="{FF2B5EF4-FFF2-40B4-BE49-F238E27FC236}">
                <a16:creationId xmlns:a16="http://schemas.microsoft.com/office/drawing/2014/main" id="{27C0D85E-74CB-0D5E-89E5-5D22045B87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06875" y="141891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Text Placeholder 5">
            <a:extLst>
              <a:ext uri="{FF2B5EF4-FFF2-40B4-BE49-F238E27FC236}">
                <a16:creationId xmlns:a16="http://schemas.microsoft.com/office/drawing/2014/main" id="{D3602011-9A32-BE74-D43E-233E4FC273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06462" y="141891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7" name="Picture Placeholder 94">
            <a:extLst>
              <a:ext uri="{FF2B5EF4-FFF2-40B4-BE49-F238E27FC236}">
                <a16:creationId xmlns:a16="http://schemas.microsoft.com/office/drawing/2014/main" id="{269B4BB8-2420-C116-E384-4500FB15D7E4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3225799" y="1737173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8" name="Text Placeholder 5">
            <a:extLst>
              <a:ext uri="{FF2B5EF4-FFF2-40B4-BE49-F238E27FC236}">
                <a16:creationId xmlns:a16="http://schemas.microsoft.com/office/drawing/2014/main" id="{A65D6C32-597E-A87D-B6BE-91881E645F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25800" y="1815643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9" name="Text Placeholder 5">
            <a:extLst>
              <a:ext uri="{FF2B5EF4-FFF2-40B4-BE49-F238E27FC236}">
                <a16:creationId xmlns:a16="http://schemas.microsoft.com/office/drawing/2014/main" id="{4B1DF343-DFC7-F81B-915B-96E9335A5E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06875" y="1815643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0" name="Text Placeholder 5">
            <a:extLst>
              <a:ext uri="{FF2B5EF4-FFF2-40B4-BE49-F238E27FC236}">
                <a16:creationId xmlns:a16="http://schemas.microsoft.com/office/drawing/2014/main" id="{B101370D-BD23-0E59-00B2-1DF4D768EB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06462" y="1815643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1" name="Picture Placeholder 95">
            <a:extLst>
              <a:ext uri="{FF2B5EF4-FFF2-40B4-BE49-F238E27FC236}">
                <a16:creationId xmlns:a16="http://schemas.microsoft.com/office/drawing/2014/main" id="{F4B3C050-4D54-40AC-903F-F698E83D054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3225799" y="2123428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2" name="Text Placeholder 5">
            <a:extLst>
              <a:ext uri="{FF2B5EF4-FFF2-40B4-BE49-F238E27FC236}">
                <a16:creationId xmlns:a16="http://schemas.microsoft.com/office/drawing/2014/main" id="{155ABD36-F107-FAC7-D94F-C71129D99E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25800" y="2212367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3" name="Text Placeholder 5">
            <a:extLst>
              <a:ext uri="{FF2B5EF4-FFF2-40B4-BE49-F238E27FC236}">
                <a16:creationId xmlns:a16="http://schemas.microsoft.com/office/drawing/2014/main" id="{0A1512C3-4983-E876-9159-16E3626DF5B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206875" y="2212367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Text Placeholder 5">
            <a:extLst>
              <a:ext uri="{FF2B5EF4-FFF2-40B4-BE49-F238E27FC236}">
                <a16:creationId xmlns:a16="http://schemas.microsoft.com/office/drawing/2014/main" id="{F7879AFD-9EB9-2FB8-189D-455DEDB6131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06462" y="2212367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5" name="Picture Placeholder 96">
            <a:extLst>
              <a:ext uri="{FF2B5EF4-FFF2-40B4-BE49-F238E27FC236}">
                <a16:creationId xmlns:a16="http://schemas.microsoft.com/office/drawing/2014/main" id="{35FA00DC-0DE0-96B1-C7B7-F45DB8335CDB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3225799" y="2525448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6" name="Text Placeholder 5">
            <a:extLst>
              <a:ext uri="{FF2B5EF4-FFF2-40B4-BE49-F238E27FC236}">
                <a16:creationId xmlns:a16="http://schemas.microsoft.com/office/drawing/2014/main" id="{BE4AFC06-39CD-C8B1-3AE0-5EC6BA91A9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25800" y="2607652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7" name="Text Placeholder 5">
            <a:extLst>
              <a:ext uri="{FF2B5EF4-FFF2-40B4-BE49-F238E27FC236}">
                <a16:creationId xmlns:a16="http://schemas.microsoft.com/office/drawing/2014/main" id="{626B338C-7172-C0D7-9039-86A9DE0F1FA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206875" y="2607652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5">
            <a:extLst>
              <a:ext uri="{FF2B5EF4-FFF2-40B4-BE49-F238E27FC236}">
                <a16:creationId xmlns:a16="http://schemas.microsoft.com/office/drawing/2014/main" id="{F53E4D8E-1408-3646-C31B-01AB5D69F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06462" y="2607652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9" name="Picture Placeholder 97">
            <a:extLst>
              <a:ext uri="{FF2B5EF4-FFF2-40B4-BE49-F238E27FC236}">
                <a16:creationId xmlns:a16="http://schemas.microsoft.com/office/drawing/2014/main" id="{E48216AF-0F70-8F6D-3261-AB2C4BA6E6DD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3225799" y="2919586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0" name="Text Placeholder 5">
            <a:extLst>
              <a:ext uri="{FF2B5EF4-FFF2-40B4-BE49-F238E27FC236}">
                <a16:creationId xmlns:a16="http://schemas.microsoft.com/office/drawing/2014/main" id="{ACC59BB8-BBFA-7099-D2F9-58BFCAF107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5800" y="3002937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1" name="Text Placeholder 5">
            <a:extLst>
              <a:ext uri="{FF2B5EF4-FFF2-40B4-BE49-F238E27FC236}">
                <a16:creationId xmlns:a16="http://schemas.microsoft.com/office/drawing/2014/main" id="{CACBCBB1-0D34-45F6-E211-B0C865D3FF9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206875" y="3002937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2" name="Text Placeholder 5">
            <a:extLst>
              <a:ext uri="{FF2B5EF4-FFF2-40B4-BE49-F238E27FC236}">
                <a16:creationId xmlns:a16="http://schemas.microsoft.com/office/drawing/2014/main" id="{AA85DA3F-ECA7-C004-3370-0301B6404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06462" y="3002937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3" name="Picture Placeholder 98">
            <a:extLst>
              <a:ext uri="{FF2B5EF4-FFF2-40B4-BE49-F238E27FC236}">
                <a16:creationId xmlns:a16="http://schemas.microsoft.com/office/drawing/2014/main" id="{6E85E349-99D2-61C9-CD7D-58A15220FF0A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3225799" y="331372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4" name="Text Placeholder 5">
            <a:extLst>
              <a:ext uri="{FF2B5EF4-FFF2-40B4-BE49-F238E27FC236}">
                <a16:creationId xmlns:a16="http://schemas.microsoft.com/office/drawing/2014/main" id="{D00E7ED3-4AED-567D-4156-2F6D199ADA7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25800" y="3398222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5" name="Text Placeholder 5">
            <a:extLst>
              <a:ext uri="{FF2B5EF4-FFF2-40B4-BE49-F238E27FC236}">
                <a16:creationId xmlns:a16="http://schemas.microsoft.com/office/drawing/2014/main" id="{C8FC743C-8275-AD1C-7797-8C970CCC8D4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06875" y="3398222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6" name="Text Placeholder 5">
            <a:extLst>
              <a:ext uri="{FF2B5EF4-FFF2-40B4-BE49-F238E27FC236}">
                <a16:creationId xmlns:a16="http://schemas.microsoft.com/office/drawing/2014/main" id="{AF7A0554-FA98-7604-80E6-32CB2E2929A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06462" y="3398222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7" name="Picture Placeholder 99">
            <a:extLst>
              <a:ext uri="{FF2B5EF4-FFF2-40B4-BE49-F238E27FC236}">
                <a16:creationId xmlns:a16="http://schemas.microsoft.com/office/drawing/2014/main" id="{F876AA1D-D562-3A3B-A233-9C23797C9A2F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225799" y="371574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8" name="Text Placeholder 5">
            <a:extLst>
              <a:ext uri="{FF2B5EF4-FFF2-40B4-BE49-F238E27FC236}">
                <a16:creationId xmlns:a16="http://schemas.microsoft.com/office/drawing/2014/main" id="{4AAF2467-86C6-2863-72E4-0D257BDEF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225800" y="3793507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9" name="Text Placeholder 5">
            <a:extLst>
              <a:ext uri="{FF2B5EF4-FFF2-40B4-BE49-F238E27FC236}">
                <a16:creationId xmlns:a16="http://schemas.microsoft.com/office/drawing/2014/main" id="{D10BCF98-803A-D107-CF63-05EE97CCF87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206875" y="3793507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0" name="Text Placeholder 5">
            <a:extLst>
              <a:ext uri="{FF2B5EF4-FFF2-40B4-BE49-F238E27FC236}">
                <a16:creationId xmlns:a16="http://schemas.microsoft.com/office/drawing/2014/main" id="{66FCBF15-2260-D8AF-4A2A-454AC1F084C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06462" y="3793507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1" name="Picture Placeholder 100">
            <a:extLst>
              <a:ext uri="{FF2B5EF4-FFF2-40B4-BE49-F238E27FC236}">
                <a16:creationId xmlns:a16="http://schemas.microsoft.com/office/drawing/2014/main" id="{9AA08646-E580-C6E2-B08A-A52294AA1302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25799" y="410199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2" name="Text Placeholder 5">
            <a:extLst>
              <a:ext uri="{FF2B5EF4-FFF2-40B4-BE49-F238E27FC236}">
                <a16:creationId xmlns:a16="http://schemas.microsoft.com/office/drawing/2014/main" id="{F1F57BF8-4802-2C8C-0E82-371529BD021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225800" y="4185778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3" name="Text Placeholder 5">
            <a:extLst>
              <a:ext uri="{FF2B5EF4-FFF2-40B4-BE49-F238E27FC236}">
                <a16:creationId xmlns:a16="http://schemas.microsoft.com/office/drawing/2014/main" id="{04A64809-4725-EAB5-6238-C72786840E5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206875" y="4185778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4" name="Text Placeholder 5">
            <a:extLst>
              <a:ext uri="{FF2B5EF4-FFF2-40B4-BE49-F238E27FC236}">
                <a16:creationId xmlns:a16="http://schemas.microsoft.com/office/drawing/2014/main" id="{4CB9BFE3-9BB1-5FD8-09B8-E24BA20F557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06462" y="4185778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5" name="Picture Placeholder 101">
            <a:extLst>
              <a:ext uri="{FF2B5EF4-FFF2-40B4-BE49-F238E27FC236}">
                <a16:creationId xmlns:a16="http://schemas.microsoft.com/office/drawing/2014/main" id="{44DB8248-2938-15C7-274A-CA5D9163384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3225799" y="44961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6" name="Text Placeholder 5">
            <a:extLst>
              <a:ext uri="{FF2B5EF4-FFF2-40B4-BE49-F238E27FC236}">
                <a16:creationId xmlns:a16="http://schemas.microsoft.com/office/drawing/2014/main" id="{611AE180-E3A1-4890-5ADE-0648958344D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225800" y="457804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7" name="Text Placeholder 5">
            <a:extLst>
              <a:ext uri="{FF2B5EF4-FFF2-40B4-BE49-F238E27FC236}">
                <a16:creationId xmlns:a16="http://schemas.microsoft.com/office/drawing/2014/main" id="{E90EADE4-597A-8C59-D59C-21DE4011EC8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206875" y="457804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8" name="Text Placeholder 5">
            <a:extLst>
              <a:ext uri="{FF2B5EF4-FFF2-40B4-BE49-F238E27FC236}">
                <a16:creationId xmlns:a16="http://schemas.microsoft.com/office/drawing/2014/main" id="{8988DD51-F3BF-BE97-FF13-DAAFB4A50B0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06462" y="457804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9" name="Picture Placeholder 102">
            <a:extLst>
              <a:ext uri="{FF2B5EF4-FFF2-40B4-BE49-F238E27FC236}">
                <a16:creationId xmlns:a16="http://schemas.microsoft.com/office/drawing/2014/main" id="{5DAB147A-0351-E869-E2C9-849967B3E0CC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3225799" y="489027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0" name="Text Placeholder 5">
            <a:extLst>
              <a:ext uri="{FF2B5EF4-FFF2-40B4-BE49-F238E27FC236}">
                <a16:creationId xmlns:a16="http://schemas.microsoft.com/office/drawing/2014/main" id="{3A1DC516-9D33-7E76-1881-D60014DC876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5800" y="496901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1" name="Text Placeholder 5">
            <a:extLst>
              <a:ext uri="{FF2B5EF4-FFF2-40B4-BE49-F238E27FC236}">
                <a16:creationId xmlns:a16="http://schemas.microsoft.com/office/drawing/2014/main" id="{50E9B1C4-B2F3-4C78-8518-39911DF5B99E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206875" y="496901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2" name="Text Placeholder 5">
            <a:extLst>
              <a:ext uri="{FF2B5EF4-FFF2-40B4-BE49-F238E27FC236}">
                <a16:creationId xmlns:a16="http://schemas.microsoft.com/office/drawing/2014/main" id="{BE4B6B57-1237-7AB3-7574-6A37E89A9F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106462" y="496901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13" name="Picture Placeholder 103">
            <a:extLst>
              <a:ext uri="{FF2B5EF4-FFF2-40B4-BE49-F238E27FC236}">
                <a16:creationId xmlns:a16="http://schemas.microsoft.com/office/drawing/2014/main" id="{469187E8-1DE2-B301-6DE0-4B9CEA368C43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527652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4" name="Text Placeholder 5">
            <a:extLst>
              <a:ext uri="{FF2B5EF4-FFF2-40B4-BE49-F238E27FC236}">
                <a16:creationId xmlns:a16="http://schemas.microsoft.com/office/drawing/2014/main" id="{C07B97CB-6CF8-744C-72E9-403869FF62F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225800" y="535998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5" name="Text Placeholder 5">
            <a:extLst>
              <a:ext uri="{FF2B5EF4-FFF2-40B4-BE49-F238E27FC236}">
                <a16:creationId xmlns:a16="http://schemas.microsoft.com/office/drawing/2014/main" id="{D7694E3D-9EAE-7860-514C-D3E6A6066D7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206875" y="535998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6" name="Text Placeholder 5">
            <a:extLst>
              <a:ext uri="{FF2B5EF4-FFF2-40B4-BE49-F238E27FC236}">
                <a16:creationId xmlns:a16="http://schemas.microsoft.com/office/drawing/2014/main" id="{673631ED-FCF1-AA91-EA4E-8BD53A7ED35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106462" y="535998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09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789E9C-6550-50F6-2FFD-F534146F3D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7337" y="269882"/>
            <a:ext cx="11615278" cy="5002212"/>
          </a:xfrm>
        </p:spPr>
        <p:txBody>
          <a:bodyPr/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9562A-759F-B207-3B94-4C0D83136F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36B88-A821-CF31-A937-209EE62E0A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64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Picture Placeholder 91">
            <a:extLst>
              <a:ext uri="{FF2B5EF4-FFF2-40B4-BE49-F238E27FC236}">
                <a16:creationId xmlns:a16="http://schemas.microsoft.com/office/drawing/2014/main" id="{1B8E6F68-BB92-3741-A271-A507454209A8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2910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F40DC3-5F4F-C397-5C6A-8A62BC1F78B1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124824" y="527050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Picture Placeholder 91">
            <a:extLst>
              <a:ext uri="{FF2B5EF4-FFF2-40B4-BE49-F238E27FC236}">
                <a16:creationId xmlns:a16="http://schemas.microsoft.com/office/drawing/2014/main" id="{A11547F3-AA53-B6CF-CC36-9B7EBC562F8C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228239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BE84450-4088-E9E0-0359-34BD23A3925E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124824" y="2518410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91">
            <a:extLst>
              <a:ext uri="{FF2B5EF4-FFF2-40B4-BE49-F238E27FC236}">
                <a16:creationId xmlns:a16="http://schemas.microsoft.com/office/drawing/2014/main" id="{62C4BF17-AF9C-A4E5-F1BF-718B90E42E20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3225799" y="428646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33A7DDF-B16D-DE86-59A6-3E4EE10AF950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124824" y="4522482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91">
            <a:extLst>
              <a:ext uri="{FF2B5EF4-FFF2-40B4-BE49-F238E27FC236}">
                <a16:creationId xmlns:a16="http://schemas.microsoft.com/office/drawing/2014/main" id="{485FA38D-16CA-1001-19BE-594DCF6B57AA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3225799" y="628798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A5E5282-C048-99E1-5F1B-6B996106618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225800" y="111125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CBBE869E-D65F-3F80-8F9D-6DF327B97D4B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25800" y="2102616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AA28741-F83E-3E15-A9FB-99668766D898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225800" y="4106128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1DD8F082-A223-D042-3724-42EC4535F5C3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316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73600"/>
            <a:ext cx="1811959" cy="397032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Johnson Tex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91">
            <a:extLst>
              <a:ext uri="{FF2B5EF4-FFF2-40B4-BE49-F238E27FC236}">
                <a16:creationId xmlns:a16="http://schemas.microsoft.com/office/drawing/2014/main" id="{26B4C449-2487-DF2A-7645-8218B023E59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2910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D7090765-328D-D615-6AFB-B0F523075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124824" y="527050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Picture Placeholder 91">
            <a:extLst>
              <a:ext uri="{FF2B5EF4-FFF2-40B4-BE49-F238E27FC236}">
                <a16:creationId xmlns:a16="http://schemas.microsoft.com/office/drawing/2014/main" id="{04E11CE5-CC63-4DF3-91BC-7D123FA2380B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228239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9F6050B-0591-0406-0A2B-C58DB12244B1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124824" y="2518410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Picture Placeholder 91">
            <a:extLst>
              <a:ext uri="{FF2B5EF4-FFF2-40B4-BE49-F238E27FC236}">
                <a16:creationId xmlns:a16="http://schemas.microsoft.com/office/drawing/2014/main" id="{95D4FFE4-0D64-5F30-AD0F-100BD6D65389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3225799" y="428646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4F52E6D-F9EF-905D-6975-963F7D958ED5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124824" y="4522482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91">
            <a:extLst>
              <a:ext uri="{FF2B5EF4-FFF2-40B4-BE49-F238E27FC236}">
                <a16:creationId xmlns:a16="http://schemas.microsoft.com/office/drawing/2014/main" id="{02D2CE40-9732-D3AB-4F10-762299122CE1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3225799" y="628798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4A7D748-90AF-308A-44E9-BE56492932E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225800" y="111125"/>
            <a:ext cx="3776663" cy="1789113"/>
          </a:xfrm>
        </p:spPr>
        <p:txBody>
          <a:bodyPr/>
          <a:lstStyle>
            <a:lvl1pPr>
              <a:defRPr sz="11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ED360C76-27A8-44D1-6730-F7FA8D1EC543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25800" y="2102616"/>
            <a:ext cx="3776663" cy="1789113"/>
          </a:xfrm>
        </p:spPr>
        <p:txBody>
          <a:bodyPr/>
          <a:lstStyle>
            <a:lvl1pPr>
              <a:defRPr sz="11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8863499-99BA-9382-A790-8823B96ABCDE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225800" y="4106128"/>
            <a:ext cx="3776663" cy="1789113"/>
          </a:xfrm>
        </p:spPr>
        <p:txBody>
          <a:bodyPr/>
          <a:lstStyle>
            <a:lvl1pPr>
              <a:defRPr sz="11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85878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6F6140-34D9-F6B3-6BCD-3A50DD37F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5733084" cy="468590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7EE611-EA9F-2CB5-2ACF-EF4D756FF2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800" y="270000"/>
            <a:ext cx="5737225" cy="600835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781BB63-AF6A-9F70-47D8-BF333C1618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4416523"/>
            <a:ext cx="3778250" cy="18160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D3F3-D407-76CD-22B7-F5204597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93E36D-AA36-08D5-DD80-6469123BEA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302" y="713620"/>
            <a:ext cx="5733083" cy="274691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533552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AC08568-CB34-FA3A-354B-5E34EE1B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50DE-2BB5-2901-3769-3BBFA0794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5B587F7-0E47-48EC-A5BC-5623F62D6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D3F3-D407-76CD-22B7-F5204597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43DEE11-107C-6B66-46B9-BE5E88B65B71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88302" y="713620"/>
            <a:ext cx="5733083" cy="292965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417285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4D7FB2-B0CA-4C96-0E9E-CB4BA905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49"/>
            <a:ext cx="5732003" cy="4448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1" y="1822450"/>
            <a:ext cx="5734049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80BC13B-177D-A0D3-7A97-8F3C3A8E7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6361D27-85D4-45EB-31D3-6D805D2E106E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42074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C8828CA-7D5C-3E61-D35B-06A376A83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51"/>
            <a:ext cx="3773029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08923" y="1822451"/>
            <a:ext cx="3773028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7DFA4-9148-416B-352F-29E5676A6A0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9587" y="1822451"/>
            <a:ext cx="3773028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5200" y="295200"/>
            <a:ext cx="3773488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960C6BF-F9C7-01C8-7601-5B209FAE017D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63183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D914B4A-06B9-EB7A-743E-14A6560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903A13-6903-3CAB-953B-86997724B4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92099" y="1306514"/>
            <a:ext cx="3770314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B5E5492-00A8-B509-4464-956D8959E92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06876" y="1306514"/>
            <a:ext cx="3775076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230A832-8B14-0097-7902-DB48A4A889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824" y="1306514"/>
            <a:ext cx="3775075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C00D127-E34B-E7AD-7F27-D3CB551350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957F58C-3461-45A3-5C7B-FEC0AE9787AA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E54879-16D3-D32C-7096-C2022A52D2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8925" y="3357563"/>
            <a:ext cx="37692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11B2AEB-EC1B-D6B6-2A0C-C42A73F419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206876" y="3357563"/>
            <a:ext cx="37764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604DF7D6-F323-CF70-9E5E-634416CD4F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24824" y="3357563"/>
            <a:ext cx="37764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639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7510D54-8AF6-FB56-756F-08A956F57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49"/>
            <a:ext cx="2793541" cy="4448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3" y="1822450"/>
            <a:ext cx="2795586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25801" y="1822450"/>
            <a:ext cx="2793542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04313" y="1822450"/>
            <a:ext cx="2795587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3C7D5F1-8B5D-5312-7A0B-9754F64800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22B44CB-D9B7-ACB7-EC09-74A55C85B1AA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661007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EFD4EAF-3D60-DC5D-9020-CF7FB8FB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4E9C5E07-6992-3F19-1B3D-971FA4CAA6E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100" y="1306514"/>
            <a:ext cx="2790825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DFC9CD2-F9F0-5542-03DE-0F1FE57839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25800" y="1306515"/>
            <a:ext cx="2795588" cy="1906586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E872F4-C139-6D56-50F9-7D21C3B1C8C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5850" y="1306513"/>
            <a:ext cx="2795588" cy="190817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4712E5D-D603-F9AE-3C3A-D37795F7523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04313" y="1306513"/>
            <a:ext cx="2799890" cy="190658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9D9921F-F7C4-B7B7-7BFB-FFFA54F89AC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6811233-C261-B7A8-9BF5-E6DBD474B2D8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B473CBC-7605-D3E8-783C-F925B286C4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8925" y="3357563"/>
            <a:ext cx="2790825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5F5363E-BC98-62D0-50C8-BB47491FC9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33115" y="3357563"/>
            <a:ext cx="2796156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2CFDC76E-CB6A-2A48-41EF-35223633C7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75321" y="3357563"/>
            <a:ext cx="2796156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2E56C66-93E1-5486-DC8D-DDF4C1E184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04313" y="3357563"/>
            <a:ext cx="28008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226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31294"/>
            <a:ext cx="2793541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32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2" y="1831294"/>
            <a:ext cx="2793542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25800" y="1831294"/>
            <a:ext cx="2803525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 dirty="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05903" y="1831294"/>
            <a:ext cx="2793997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37F62A-0DBC-5C4E-10B1-0A4CD4ADF81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89384" y="3871912"/>
            <a:ext cx="2793541" cy="189388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9C36C2-D521-FEE7-A6AC-5710B0CDB35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165851" y="3871912"/>
            <a:ext cx="2795588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B6994DE-2295-D9C1-5B16-D2099A81641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25801" y="3871912"/>
            <a:ext cx="2795588" cy="189388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5D14BC0-5573-6189-1430-BDA9443B265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104313" y="3871912"/>
            <a:ext cx="2795587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8166EB3-B625-A7A5-5E35-6D81B2C4EA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C560DE3-3204-EFCC-1AF1-2D91CA82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9115CA6-F35D-BB63-6BE4-D7293F65797E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651233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306513"/>
            <a:ext cx="5732003" cy="4964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38B81BC-7790-A8A7-F32D-C3F126E7C5D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165850" y="1306513"/>
            <a:ext cx="5737225" cy="4964112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8257768-4CDB-6207-FCBD-946306C93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83801" y="330199"/>
            <a:ext cx="1816100" cy="841376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sz="800" b="0" i="0">
                <a:latin typeface="+mn-lt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sz="800" b="0" i="0">
                <a:latin typeface="+mn-lt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sz="800" b="0" i="0">
                <a:latin typeface="+mn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E77B21E-A040-7CC6-4F9B-B89C9428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25C5CD-1985-D608-1D27-9FBC395FE641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332539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4205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698C230B-5408-E1A5-CFA9-2F383131120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92100" y="1306512"/>
            <a:ext cx="3770313" cy="394493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BA18FE4-4638-2816-D5EB-4ABC061297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1480" y="5394325"/>
            <a:ext cx="3770934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hart Placeholder 10">
            <a:extLst>
              <a:ext uri="{FF2B5EF4-FFF2-40B4-BE49-F238E27FC236}">
                <a16:creationId xmlns:a16="http://schemas.microsoft.com/office/drawing/2014/main" id="{446A3E25-507C-4190-4950-DA0C712EB336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4206875" y="1306513"/>
            <a:ext cx="3775076" cy="3944936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DD2F21A-FE62-6E81-6F5B-9A76691ED2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06874" y="5394325"/>
            <a:ext cx="3775076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hart Placeholder 10">
            <a:extLst>
              <a:ext uri="{FF2B5EF4-FFF2-40B4-BE49-F238E27FC236}">
                <a16:creationId xmlns:a16="http://schemas.microsoft.com/office/drawing/2014/main" id="{94EF43E1-5534-96EF-52FD-3CD0B7B21E71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8124825" y="1306512"/>
            <a:ext cx="3770313" cy="394493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74660EF-5B4C-59FD-5DE9-C6AEEC3EA7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24205" y="5394325"/>
            <a:ext cx="3770934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FD82D33-FC73-4137-A0A9-8EB43DA1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59997-A6D7-96D1-8672-5FCDE45DB7B3}"/>
              </a:ext>
            </a:extLst>
          </p:cNvPr>
          <p:cNvSpPr>
            <a:spLocks noGrp="1"/>
          </p:cNvSpPr>
          <p:nvPr>
            <p:ph type="subTitle" idx="22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965445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03E3838-150C-B34D-4F16-CEA95E3C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4874" y="6413500"/>
            <a:ext cx="837741" cy="153463"/>
          </a:xfrm>
        </p:spPr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able Placeholder 5">
            <a:extLst>
              <a:ext uri="{FF2B5EF4-FFF2-40B4-BE49-F238E27FC236}">
                <a16:creationId xmlns:a16="http://schemas.microsoft.com/office/drawing/2014/main" id="{AA00D851-11FE-02AE-0FE0-9A7CAC67EF7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92100" y="2847975"/>
            <a:ext cx="11610975" cy="3143518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D0AA4-DA06-999E-8621-24713C5D3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F1CADF7-2181-199A-E8E5-8BFDAFCB65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4205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BE7CDC5-71B1-1F0B-9FBF-16B0C364877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D23E10-1A21-5CDD-2CA1-9870ABCDAF4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910335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42810-DCAF-7A30-3A4F-E23EA682F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825" y="293525"/>
            <a:ext cx="377825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73482F-4FA8-181D-CA6D-04D8D98A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4BCB963-058E-5C5B-947F-AC1D9DD6C9FB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683764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D6A6F-0428-2EB9-8170-122B4D25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06E5F-8043-3DC0-2D79-119BF990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798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F6F3F2"/>
          </a:solid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 If using a title or subtitle over the image ensure the text is legible.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B94300B-C77D-1F3F-A75F-F3E8D1A2D0B2}"/>
              </a:ext>
            </a:extLst>
          </p:cNvPr>
          <p:cNvSpPr txBox="1">
            <a:spLocks/>
          </p:cNvSpPr>
          <p:nvPr/>
        </p:nvSpPr>
        <p:spPr>
          <a:xfrm>
            <a:off x="114300" y="6096000"/>
            <a:ext cx="1009650" cy="660400"/>
          </a:xfrm>
          <a:custGeom>
            <a:avLst/>
            <a:gdLst>
              <a:gd name="connsiteX0" fmla="*/ 0 w 1009650"/>
              <a:gd name="connsiteY0" fmla="*/ 0 h 660400"/>
              <a:gd name="connsiteX1" fmla="*/ 1009650 w 1009650"/>
              <a:gd name="connsiteY1" fmla="*/ 0 h 660400"/>
              <a:gd name="connsiteX2" fmla="*/ 1009650 w 1009650"/>
              <a:gd name="connsiteY2" fmla="*/ 660400 h 660400"/>
              <a:gd name="connsiteX3" fmla="*/ 0 w 1009650"/>
              <a:gd name="connsiteY3" fmla="*/ 660400 h 660400"/>
              <a:gd name="connsiteX4" fmla="*/ 0 w 1009650"/>
              <a:gd name="connsiteY4" fmla="*/ 0 h 660400"/>
              <a:gd name="connsiteX5" fmla="*/ 334111 w 1009650"/>
              <a:gd name="connsiteY5" fmla="*/ 317500 h 660400"/>
              <a:gd name="connsiteX6" fmla="*/ 290920 w 1009650"/>
              <a:gd name="connsiteY6" fmla="*/ 353764 h 660400"/>
              <a:gd name="connsiteX7" fmla="*/ 307700 w 1009650"/>
              <a:gd name="connsiteY7" fmla="*/ 388779 h 660400"/>
              <a:gd name="connsiteX8" fmla="*/ 307903 w 1009650"/>
              <a:gd name="connsiteY8" fmla="*/ 389200 h 660400"/>
              <a:gd name="connsiteX9" fmla="*/ 277918 w 1009650"/>
              <a:gd name="connsiteY9" fmla="*/ 431331 h 660400"/>
              <a:gd name="connsiteX10" fmla="*/ 320063 w 1009650"/>
              <a:gd name="connsiteY10" fmla="*/ 470950 h 660400"/>
              <a:gd name="connsiteX11" fmla="*/ 367452 w 1009650"/>
              <a:gd name="connsiteY11" fmla="*/ 453972 h 660400"/>
              <a:gd name="connsiteX12" fmla="*/ 380033 w 1009650"/>
              <a:gd name="connsiteY12" fmla="*/ 467595 h 660400"/>
              <a:gd name="connsiteX13" fmla="*/ 412953 w 1009650"/>
              <a:gd name="connsiteY13" fmla="*/ 467595 h 660400"/>
              <a:gd name="connsiteX14" fmla="*/ 412953 w 1009650"/>
              <a:gd name="connsiteY14" fmla="*/ 466549 h 660400"/>
              <a:gd name="connsiteX15" fmla="*/ 386106 w 1009650"/>
              <a:gd name="connsiteY15" fmla="*/ 436995 h 660400"/>
              <a:gd name="connsiteX16" fmla="*/ 386120 w 1009650"/>
              <a:gd name="connsiteY16" fmla="*/ 436995 h 660400"/>
              <a:gd name="connsiteX17" fmla="*/ 403945 w 1009650"/>
              <a:gd name="connsiteY17" fmla="*/ 396113 h 660400"/>
              <a:gd name="connsiteX18" fmla="*/ 376474 w 1009650"/>
              <a:gd name="connsiteY18" fmla="*/ 369492 h 660400"/>
              <a:gd name="connsiteX19" fmla="*/ 351312 w 1009650"/>
              <a:gd name="connsiteY19" fmla="*/ 374518 h 660400"/>
              <a:gd name="connsiteX20" fmla="*/ 350891 w 1009650"/>
              <a:gd name="connsiteY20" fmla="*/ 373675 h 660400"/>
              <a:gd name="connsiteX21" fmla="*/ 373539 w 1009650"/>
              <a:gd name="connsiteY21" fmla="*/ 346009 h 660400"/>
              <a:gd name="connsiteX22" fmla="*/ 334111 w 1009650"/>
              <a:gd name="connsiteY22" fmla="*/ 317500 h 660400"/>
              <a:gd name="connsiteX23" fmla="*/ 494539 w 1009650"/>
              <a:gd name="connsiteY23" fmla="*/ 320869 h 660400"/>
              <a:gd name="connsiteX24" fmla="*/ 494539 w 1009650"/>
              <a:gd name="connsiteY24" fmla="*/ 429253 h 660400"/>
              <a:gd name="connsiteX25" fmla="*/ 471890 w 1009650"/>
              <a:gd name="connsiteY25" fmla="*/ 457341 h 660400"/>
              <a:gd name="connsiteX26" fmla="*/ 449242 w 1009650"/>
              <a:gd name="connsiteY26" fmla="*/ 427148 h 660400"/>
              <a:gd name="connsiteX27" fmla="*/ 449242 w 1009650"/>
              <a:gd name="connsiteY27" fmla="*/ 407019 h 660400"/>
              <a:gd name="connsiteX28" fmla="*/ 423238 w 1009650"/>
              <a:gd name="connsiteY28" fmla="*/ 413511 h 660400"/>
              <a:gd name="connsiteX29" fmla="*/ 423238 w 1009650"/>
              <a:gd name="connsiteY29" fmla="*/ 422530 h 660400"/>
              <a:gd name="connsiteX30" fmla="*/ 471890 w 1009650"/>
              <a:gd name="connsiteY30" fmla="*/ 470950 h 660400"/>
              <a:gd name="connsiteX31" fmla="*/ 471890 w 1009650"/>
              <a:gd name="connsiteY31" fmla="*/ 470963 h 660400"/>
              <a:gd name="connsiteX32" fmla="*/ 520543 w 1009650"/>
              <a:gd name="connsiteY32" fmla="*/ 422543 h 660400"/>
              <a:gd name="connsiteX33" fmla="*/ 520543 w 1009650"/>
              <a:gd name="connsiteY33" fmla="*/ 320869 h 660400"/>
              <a:gd name="connsiteX34" fmla="*/ 494539 w 1009650"/>
              <a:gd name="connsiteY34" fmla="*/ 320869 h 660400"/>
              <a:gd name="connsiteX35" fmla="*/ 231154 w 1009650"/>
              <a:gd name="connsiteY35" fmla="*/ 320869 h 660400"/>
              <a:gd name="connsiteX36" fmla="*/ 231154 w 1009650"/>
              <a:gd name="connsiteY36" fmla="*/ 429253 h 660400"/>
              <a:gd name="connsiteX37" fmla="*/ 208506 w 1009650"/>
              <a:gd name="connsiteY37" fmla="*/ 457341 h 660400"/>
              <a:gd name="connsiteX38" fmla="*/ 185857 w 1009650"/>
              <a:gd name="connsiteY38" fmla="*/ 427148 h 660400"/>
              <a:gd name="connsiteX39" fmla="*/ 185857 w 1009650"/>
              <a:gd name="connsiteY39" fmla="*/ 407019 h 660400"/>
              <a:gd name="connsiteX40" fmla="*/ 159853 w 1009650"/>
              <a:gd name="connsiteY40" fmla="*/ 413511 h 660400"/>
              <a:gd name="connsiteX41" fmla="*/ 159853 w 1009650"/>
              <a:gd name="connsiteY41" fmla="*/ 422530 h 660400"/>
              <a:gd name="connsiteX42" fmla="*/ 208506 w 1009650"/>
              <a:gd name="connsiteY42" fmla="*/ 470950 h 660400"/>
              <a:gd name="connsiteX43" fmla="*/ 257158 w 1009650"/>
              <a:gd name="connsiteY43" fmla="*/ 422530 h 660400"/>
              <a:gd name="connsiteX44" fmla="*/ 257158 w 1009650"/>
              <a:gd name="connsiteY44" fmla="*/ 320869 h 660400"/>
              <a:gd name="connsiteX45" fmla="*/ 231154 w 1009650"/>
              <a:gd name="connsiteY45" fmla="*/ 320869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09650" h="660400">
                <a:moveTo>
                  <a:pt x="0" y="0"/>
                </a:moveTo>
                <a:lnTo>
                  <a:pt x="1009650" y="0"/>
                </a:lnTo>
                <a:lnTo>
                  <a:pt x="1009650" y="660400"/>
                </a:lnTo>
                <a:lnTo>
                  <a:pt x="0" y="660400"/>
                </a:lnTo>
                <a:lnTo>
                  <a:pt x="0" y="0"/>
                </a:lnTo>
                <a:close/>
                <a:moveTo>
                  <a:pt x="334111" y="317500"/>
                </a:moveTo>
                <a:cubicBezTo>
                  <a:pt x="305173" y="317500"/>
                  <a:pt x="290920" y="333636"/>
                  <a:pt x="290920" y="353764"/>
                </a:cubicBezTo>
                <a:cubicBezTo>
                  <a:pt x="290920" y="364670"/>
                  <a:pt x="295540" y="375563"/>
                  <a:pt x="307700" y="388779"/>
                </a:cubicBezTo>
                <a:lnTo>
                  <a:pt x="307903" y="389200"/>
                </a:lnTo>
                <a:cubicBezTo>
                  <a:pt x="287347" y="399047"/>
                  <a:pt x="277918" y="414978"/>
                  <a:pt x="277918" y="431331"/>
                </a:cubicBezTo>
                <a:cubicBezTo>
                  <a:pt x="277918" y="452926"/>
                  <a:pt x="294480" y="470950"/>
                  <a:pt x="320063" y="470950"/>
                </a:cubicBezTo>
                <a:cubicBezTo>
                  <a:pt x="334736" y="470950"/>
                  <a:pt x="351937" y="464865"/>
                  <a:pt x="367452" y="453972"/>
                </a:cubicBezTo>
                <a:lnTo>
                  <a:pt x="380033" y="467595"/>
                </a:lnTo>
                <a:lnTo>
                  <a:pt x="412953" y="467595"/>
                </a:lnTo>
                <a:lnTo>
                  <a:pt x="412953" y="466549"/>
                </a:lnTo>
                <a:lnTo>
                  <a:pt x="386106" y="436995"/>
                </a:lnTo>
                <a:lnTo>
                  <a:pt x="386120" y="436995"/>
                </a:lnTo>
                <a:cubicBezTo>
                  <a:pt x="397437" y="423576"/>
                  <a:pt x="403945" y="408907"/>
                  <a:pt x="403945" y="396113"/>
                </a:cubicBezTo>
                <a:cubicBezTo>
                  <a:pt x="403945" y="380181"/>
                  <a:pt x="393253" y="369492"/>
                  <a:pt x="376474" y="369492"/>
                </a:cubicBezTo>
                <a:cubicBezTo>
                  <a:pt x="367670" y="369492"/>
                  <a:pt x="357806" y="372005"/>
                  <a:pt x="351312" y="374518"/>
                </a:cubicBezTo>
                <a:lnTo>
                  <a:pt x="350891" y="373675"/>
                </a:lnTo>
                <a:cubicBezTo>
                  <a:pt x="366827" y="365078"/>
                  <a:pt x="373539" y="357119"/>
                  <a:pt x="373539" y="346009"/>
                </a:cubicBezTo>
                <a:cubicBezTo>
                  <a:pt x="373539" y="330077"/>
                  <a:pt x="359273" y="317500"/>
                  <a:pt x="334111" y="317500"/>
                </a:cubicBezTo>
                <a:close/>
                <a:moveTo>
                  <a:pt x="494539" y="320869"/>
                </a:moveTo>
                <a:lnTo>
                  <a:pt x="494539" y="429253"/>
                </a:lnTo>
                <a:cubicBezTo>
                  <a:pt x="494539" y="446855"/>
                  <a:pt x="487827" y="457341"/>
                  <a:pt x="471890" y="457341"/>
                </a:cubicBezTo>
                <a:cubicBezTo>
                  <a:pt x="455954" y="457341"/>
                  <a:pt x="449242" y="446230"/>
                  <a:pt x="449242" y="427148"/>
                </a:cubicBezTo>
                <a:lnTo>
                  <a:pt x="449242" y="407019"/>
                </a:lnTo>
                <a:lnTo>
                  <a:pt x="423238" y="413511"/>
                </a:lnTo>
                <a:lnTo>
                  <a:pt x="423238" y="422530"/>
                </a:lnTo>
                <a:cubicBezTo>
                  <a:pt x="423238" y="449993"/>
                  <a:pt x="436865" y="470950"/>
                  <a:pt x="471890" y="470950"/>
                </a:cubicBezTo>
                <a:lnTo>
                  <a:pt x="471890" y="470963"/>
                </a:lnTo>
                <a:cubicBezTo>
                  <a:pt x="506916" y="470963"/>
                  <a:pt x="520543" y="450006"/>
                  <a:pt x="520543" y="422543"/>
                </a:cubicBezTo>
                <a:lnTo>
                  <a:pt x="520543" y="320869"/>
                </a:lnTo>
                <a:lnTo>
                  <a:pt x="494539" y="320869"/>
                </a:lnTo>
                <a:close/>
                <a:moveTo>
                  <a:pt x="231154" y="320869"/>
                </a:moveTo>
                <a:lnTo>
                  <a:pt x="231154" y="429253"/>
                </a:lnTo>
                <a:cubicBezTo>
                  <a:pt x="231154" y="446855"/>
                  <a:pt x="224443" y="457341"/>
                  <a:pt x="208506" y="457341"/>
                </a:cubicBezTo>
                <a:cubicBezTo>
                  <a:pt x="192569" y="457341"/>
                  <a:pt x="185857" y="446230"/>
                  <a:pt x="185857" y="427148"/>
                </a:cubicBezTo>
                <a:lnTo>
                  <a:pt x="185857" y="407019"/>
                </a:lnTo>
                <a:lnTo>
                  <a:pt x="159853" y="413511"/>
                </a:lnTo>
                <a:lnTo>
                  <a:pt x="159853" y="422530"/>
                </a:lnTo>
                <a:cubicBezTo>
                  <a:pt x="159853" y="449993"/>
                  <a:pt x="173480" y="470950"/>
                  <a:pt x="208506" y="470950"/>
                </a:cubicBezTo>
                <a:cubicBezTo>
                  <a:pt x="243531" y="470950"/>
                  <a:pt x="257158" y="449993"/>
                  <a:pt x="257158" y="422530"/>
                </a:cubicBezTo>
                <a:lnTo>
                  <a:pt x="257158" y="320869"/>
                </a:lnTo>
                <a:lnTo>
                  <a:pt x="231154" y="32086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2pPr>
            <a:lvl3pPr marL="546100" indent="-2603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4500" kern="1200">
                <a:solidFill>
                  <a:schemeClr val="tx2"/>
                </a:solidFill>
                <a:latin typeface="Johnson Display BETA Display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0" i="0">
              <a:latin typeface="Johnson Text" pitchFamily="2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079C00-CC52-F9ED-ED36-A8FC0573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95A4114-449A-5D28-03F8-03221E42A65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964944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9755057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25800" y="0"/>
            <a:ext cx="8966200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2793541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37889-B558-B868-1094-BA62A7B3E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800"/>
            <a:ext cx="2793541" cy="19348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401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6021385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BB7518-D6BA-C538-D249-365B42C98C3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0AE2DF2-849C-72E8-013B-74CCFF6C4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5732002" cy="468590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24095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21385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B94300B-C77D-1F3F-A75F-F3E8D1A2D0B2}"/>
              </a:ext>
            </a:extLst>
          </p:cNvPr>
          <p:cNvSpPr txBox="1">
            <a:spLocks/>
          </p:cNvSpPr>
          <p:nvPr/>
        </p:nvSpPr>
        <p:spPr>
          <a:xfrm>
            <a:off x="114300" y="6096000"/>
            <a:ext cx="1009650" cy="660400"/>
          </a:xfrm>
          <a:custGeom>
            <a:avLst/>
            <a:gdLst>
              <a:gd name="connsiteX0" fmla="*/ 0 w 1009650"/>
              <a:gd name="connsiteY0" fmla="*/ 0 h 660400"/>
              <a:gd name="connsiteX1" fmla="*/ 1009650 w 1009650"/>
              <a:gd name="connsiteY1" fmla="*/ 0 h 660400"/>
              <a:gd name="connsiteX2" fmla="*/ 1009650 w 1009650"/>
              <a:gd name="connsiteY2" fmla="*/ 660400 h 660400"/>
              <a:gd name="connsiteX3" fmla="*/ 0 w 1009650"/>
              <a:gd name="connsiteY3" fmla="*/ 660400 h 660400"/>
              <a:gd name="connsiteX4" fmla="*/ 0 w 1009650"/>
              <a:gd name="connsiteY4" fmla="*/ 0 h 660400"/>
              <a:gd name="connsiteX5" fmla="*/ 334111 w 1009650"/>
              <a:gd name="connsiteY5" fmla="*/ 317500 h 660400"/>
              <a:gd name="connsiteX6" fmla="*/ 290920 w 1009650"/>
              <a:gd name="connsiteY6" fmla="*/ 353764 h 660400"/>
              <a:gd name="connsiteX7" fmla="*/ 307700 w 1009650"/>
              <a:gd name="connsiteY7" fmla="*/ 388779 h 660400"/>
              <a:gd name="connsiteX8" fmla="*/ 307903 w 1009650"/>
              <a:gd name="connsiteY8" fmla="*/ 389200 h 660400"/>
              <a:gd name="connsiteX9" fmla="*/ 277918 w 1009650"/>
              <a:gd name="connsiteY9" fmla="*/ 431331 h 660400"/>
              <a:gd name="connsiteX10" fmla="*/ 320063 w 1009650"/>
              <a:gd name="connsiteY10" fmla="*/ 470950 h 660400"/>
              <a:gd name="connsiteX11" fmla="*/ 367452 w 1009650"/>
              <a:gd name="connsiteY11" fmla="*/ 453972 h 660400"/>
              <a:gd name="connsiteX12" fmla="*/ 380033 w 1009650"/>
              <a:gd name="connsiteY12" fmla="*/ 467595 h 660400"/>
              <a:gd name="connsiteX13" fmla="*/ 412953 w 1009650"/>
              <a:gd name="connsiteY13" fmla="*/ 467595 h 660400"/>
              <a:gd name="connsiteX14" fmla="*/ 412953 w 1009650"/>
              <a:gd name="connsiteY14" fmla="*/ 466549 h 660400"/>
              <a:gd name="connsiteX15" fmla="*/ 386106 w 1009650"/>
              <a:gd name="connsiteY15" fmla="*/ 436995 h 660400"/>
              <a:gd name="connsiteX16" fmla="*/ 386120 w 1009650"/>
              <a:gd name="connsiteY16" fmla="*/ 436995 h 660400"/>
              <a:gd name="connsiteX17" fmla="*/ 403945 w 1009650"/>
              <a:gd name="connsiteY17" fmla="*/ 396113 h 660400"/>
              <a:gd name="connsiteX18" fmla="*/ 376474 w 1009650"/>
              <a:gd name="connsiteY18" fmla="*/ 369492 h 660400"/>
              <a:gd name="connsiteX19" fmla="*/ 351312 w 1009650"/>
              <a:gd name="connsiteY19" fmla="*/ 374518 h 660400"/>
              <a:gd name="connsiteX20" fmla="*/ 350891 w 1009650"/>
              <a:gd name="connsiteY20" fmla="*/ 373675 h 660400"/>
              <a:gd name="connsiteX21" fmla="*/ 373539 w 1009650"/>
              <a:gd name="connsiteY21" fmla="*/ 346009 h 660400"/>
              <a:gd name="connsiteX22" fmla="*/ 334111 w 1009650"/>
              <a:gd name="connsiteY22" fmla="*/ 317500 h 660400"/>
              <a:gd name="connsiteX23" fmla="*/ 494539 w 1009650"/>
              <a:gd name="connsiteY23" fmla="*/ 320869 h 660400"/>
              <a:gd name="connsiteX24" fmla="*/ 494539 w 1009650"/>
              <a:gd name="connsiteY24" fmla="*/ 429253 h 660400"/>
              <a:gd name="connsiteX25" fmla="*/ 471890 w 1009650"/>
              <a:gd name="connsiteY25" fmla="*/ 457341 h 660400"/>
              <a:gd name="connsiteX26" fmla="*/ 449242 w 1009650"/>
              <a:gd name="connsiteY26" fmla="*/ 427148 h 660400"/>
              <a:gd name="connsiteX27" fmla="*/ 449242 w 1009650"/>
              <a:gd name="connsiteY27" fmla="*/ 407019 h 660400"/>
              <a:gd name="connsiteX28" fmla="*/ 423238 w 1009650"/>
              <a:gd name="connsiteY28" fmla="*/ 413511 h 660400"/>
              <a:gd name="connsiteX29" fmla="*/ 423238 w 1009650"/>
              <a:gd name="connsiteY29" fmla="*/ 422530 h 660400"/>
              <a:gd name="connsiteX30" fmla="*/ 471890 w 1009650"/>
              <a:gd name="connsiteY30" fmla="*/ 470950 h 660400"/>
              <a:gd name="connsiteX31" fmla="*/ 471890 w 1009650"/>
              <a:gd name="connsiteY31" fmla="*/ 470963 h 660400"/>
              <a:gd name="connsiteX32" fmla="*/ 520543 w 1009650"/>
              <a:gd name="connsiteY32" fmla="*/ 422543 h 660400"/>
              <a:gd name="connsiteX33" fmla="*/ 520543 w 1009650"/>
              <a:gd name="connsiteY33" fmla="*/ 320869 h 660400"/>
              <a:gd name="connsiteX34" fmla="*/ 494539 w 1009650"/>
              <a:gd name="connsiteY34" fmla="*/ 320869 h 660400"/>
              <a:gd name="connsiteX35" fmla="*/ 231154 w 1009650"/>
              <a:gd name="connsiteY35" fmla="*/ 320869 h 660400"/>
              <a:gd name="connsiteX36" fmla="*/ 231154 w 1009650"/>
              <a:gd name="connsiteY36" fmla="*/ 429253 h 660400"/>
              <a:gd name="connsiteX37" fmla="*/ 208506 w 1009650"/>
              <a:gd name="connsiteY37" fmla="*/ 457341 h 660400"/>
              <a:gd name="connsiteX38" fmla="*/ 185857 w 1009650"/>
              <a:gd name="connsiteY38" fmla="*/ 427148 h 660400"/>
              <a:gd name="connsiteX39" fmla="*/ 185857 w 1009650"/>
              <a:gd name="connsiteY39" fmla="*/ 407019 h 660400"/>
              <a:gd name="connsiteX40" fmla="*/ 159853 w 1009650"/>
              <a:gd name="connsiteY40" fmla="*/ 413511 h 660400"/>
              <a:gd name="connsiteX41" fmla="*/ 159853 w 1009650"/>
              <a:gd name="connsiteY41" fmla="*/ 422530 h 660400"/>
              <a:gd name="connsiteX42" fmla="*/ 208506 w 1009650"/>
              <a:gd name="connsiteY42" fmla="*/ 470950 h 660400"/>
              <a:gd name="connsiteX43" fmla="*/ 257158 w 1009650"/>
              <a:gd name="connsiteY43" fmla="*/ 422530 h 660400"/>
              <a:gd name="connsiteX44" fmla="*/ 257158 w 1009650"/>
              <a:gd name="connsiteY44" fmla="*/ 320869 h 660400"/>
              <a:gd name="connsiteX45" fmla="*/ 231154 w 1009650"/>
              <a:gd name="connsiteY45" fmla="*/ 320869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09650" h="660400">
                <a:moveTo>
                  <a:pt x="0" y="0"/>
                </a:moveTo>
                <a:lnTo>
                  <a:pt x="1009650" y="0"/>
                </a:lnTo>
                <a:lnTo>
                  <a:pt x="1009650" y="660400"/>
                </a:lnTo>
                <a:lnTo>
                  <a:pt x="0" y="660400"/>
                </a:lnTo>
                <a:lnTo>
                  <a:pt x="0" y="0"/>
                </a:lnTo>
                <a:close/>
                <a:moveTo>
                  <a:pt x="334111" y="317500"/>
                </a:moveTo>
                <a:cubicBezTo>
                  <a:pt x="305173" y="317500"/>
                  <a:pt x="290920" y="333636"/>
                  <a:pt x="290920" y="353764"/>
                </a:cubicBezTo>
                <a:cubicBezTo>
                  <a:pt x="290920" y="364670"/>
                  <a:pt x="295540" y="375563"/>
                  <a:pt x="307700" y="388779"/>
                </a:cubicBezTo>
                <a:lnTo>
                  <a:pt x="307903" y="389200"/>
                </a:lnTo>
                <a:cubicBezTo>
                  <a:pt x="287347" y="399047"/>
                  <a:pt x="277918" y="414978"/>
                  <a:pt x="277918" y="431331"/>
                </a:cubicBezTo>
                <a:cubicBezTo>
                  <a:pt x="277918" y="452926"/>
                  <a:pt x="294480" y="470950"/>
                  <a:pt x="320063" y="470950"/>
                </a:cubicBezTo>
                <a:cubicBezTo>
                  <a:pt x="334736" y="470950"/>
                  <a:pt x="351937" y="464865"/>
                  <a:pt x="367452" y="453972"/>
                </a:cubicBezTo>
                <a:lnTo>
                  <a:pt x="380033" y="467595"/>
                </a:lnTo>
                <a:lnTo>
                  <a:pt x="412953" y="467595"/>
                </a:lnTo>
                <a:lnTo>
                  <a:pt x="412953" y="466549"/>
                </a:lnTo>
                <a:lnTo>
                  <a:pt x="386106" y="436995"/>
                </a:lnTo>
                <a:lnTo>
                  <a:pt x="386120" y="436995"/>
                </a:lnTo>
                <a:cubicBezTo>
                  <a:pt x="397437" y="423576"/>
                  <a:pt x="403945" y="408907"/>
                  <a:pt x="403945" y="396113"/>
                </a:cubicBezTo>
                <a:cubicBezTo>
                  <a:pt x="403945" y="380181"/>
                  <a:pt x="393253" y="369492"/>
                  <a:pt x="376474" y="369492"/>
                </a:cubicBezTo>
                <a:cubicBezTo>
                  <a:pt x="367670" y="369492"/>
                  <a:pt x="357806" y="372005"/>
                  <a:pt x="351312" y="374518"/>
                </a:cubicBezTo>
                <a:lnTo>
                  <a:pt x="350891" y="373675"/>
                </a:lnTo>
                <a:cubicBezTo>
                  <a:pt x="366827" y="365078"/>
                  <a:pt x="373539" y="357119"/>
                  <a:pt x="373539" y="346009"/>
                </a:cubicBezTo>
                <a:cubicBezTo>
                  <a:pt x="373539" y="330077"/>
                  <a:pt x="359273" y="317500"/>
                  <a:pt x="334111" y="317500"/>
                </a:cubicBezTo>
                <a:close/>
                <a:moveTo>
                  <a:pt x="494539" y="320869"/>
                </a:moveTo>
                <a:lnTo>
                  <a:pt x="494539" y="429253"/>
                </a:lnTo>
                <a:cubicBezTo>
                  <a:pt x="494539" y="446855"/>
                  <a:pt x="487827" y="457341"/>
                  <a:pt x="471890" y="457341"/>
                </a:cubicBezTo>
                <a:cubicBezTo>
                  <a:pt x="455954" y="457341"/>
                  <a:pt x="449242" y="446230"/>
                  <a:pt x="449242" y="427148"/>
                </a:cubicBezTo>
                <a:lnTo>
                  <a:pt x="449242" y="407019"/>
                </a:lnTo>
                <a:lnTo>
                  <a:pt x="423238" y="413511"/>
                </a:lnTo>
                <a:lnTo>
                  <a:pt x="423238" y="422530"/>
                </a:lnTo>
                <a:cubicBezTo>
                  <a:pt x="423238" y="449993"/>
                  <a:pt x="436865" y="470950"/>
                  <a:pt x="471890" y="470950"/>
                </a:cubicBezTo>
                <a:lnTo>
                  <a:pt x="471890" y="470963"/>
                </a:lnTo>
                <a:cubicBezTo>
                  <a:pt x="506916" y="470963"/>
                  <a:pt x="520543" y="450006"/>
                  <a:pt x="520543" y="422543"/>
                </a:cubicBezTo>
                <a:lnTo>
                  <a:pt x="520543" y="320869"/>
                </a:lnTo>
                <a:lnTo>
                  <a:pt x="494539" y="320869"/>
                </a:lnTo>
                <a:close/>
                <a:moveTo>
                  <a:pt x="231154" y="320869"/>
                </a:moveTo>
                <a:lnTo>
                  <a:pt x="231154" y="429253"/>
                </a:lnTo>
                <a:cubicBezTo>
                  <a:pt x="231154" y="446855"/>
                  <a:pt x="224443" y="457341"/>
                  <a:pt x="208506" y="457341"/>
                </a:cubicBezTo>
                <a:cubicBezTo>
                  <a:pt x="192569" y="457341"/>
                  <a:pt x="185857" y="446230"/>
                  <a:pt x="185857" y="427148"/>
                </a:cubicBezTo>
                <a:lnTo>
                  <a:pt x="185857" y="407019"/>
                </a:lnTo>
                <a:lnTo>
                  <a:pt x="159853" y="413511"/>
                </a:lnTo>
                <a:lnTo>
                  <a:pt x="159853" y="422530"/>
                </a:lnTo>
                <a:cubicBezTo>
                  <a:pt x="159853" y="449993"/>
                  <a:pt x="173480" y="470950"/>
                  <a:pt x="208506" y="470950"/>
                </a:cubicBezTo>
                <a:cubicBezTo>
                  <a:pt x="243531" y="470950"/>
                  <a:pt x="257158" y="449993"/>
                  <a:pt x="257158" y="422530"/>
                </a:cubicBezTo>
                <a:lnTo>
                  <a:pt x="257158" y="320869"/>
                </a:lnTo>
                <a:lnTo>
                  <a:pt x="231154" y="32086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2pPr>
            <a:lvl3pPr marL="546100" indent="-2603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4500" kern="1200">
                <a:solidFill>
                  <a:schemeClr val="tx2"/>
                </a:solidFill>
                <a:latin typeface="Johnson Display BETA Display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0" i="0">
              <a:latin typeface="Johnson Tex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758" y="4376738"/>
            <a:ext cx="5580856" cy="1893886"/>
          </a:xfrm>
        </p:spPr>
        <p:txBody>
          <a:bodyPr/>
          <a:lstStyle>
            <a:lvl4pPr>
              <a:defRPr sz="5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7139A87-57BC-3EA5-1A50-C7A9DA1D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98" y="279525"/>
            <a:ext cx="5578817" cy="2733056"/>
          </a:xfrm>
        </p:spPr>
        <p:txBody>
          <a:bodyPr/>
          <a:lstStyle>
            <a:lvl1pPr>
              <a:lnSpc>
                <a:spcPct val="80000"/>
              </a:lnSpc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8994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6021385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0614" y="3429000"/>
            <a:ext cx="6021385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6AE2399-BFCA-491C-607D-8EC33F29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2AEA74B-CBA6-2617-8389-0A8FBEB074F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224545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5" y="0"/>
            <a:ext cx="3010694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0614" y="3429000"/>
            <a:ext cx="6021385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41FD64A-0587-F581-84E0-EA06B4D335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81307" y="0"/>
            <a:ext cx="3010694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27A145F5-DB46-62B4-C485-DD186AF7B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588C0CC-43FB-4401-B34D-842E1E15D0E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100651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5850" y="2338388"/>
            <a:ext cx="5734051" cy="393223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83801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6327D50-E20F-7EBC-9440-36E657CC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8672513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8482B98-7AE9-6F29-768C-189744E8C74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867251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3467030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04313" y="2338386"/>
            <a:ext cx="2795588" cy="393223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04313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7C8FFB5-0C36-EA56-18AE-AE4E3A5B96B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5850" y="2338386"/>
            <a:ext cx="2800351" cy="393223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5850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48C95821-C865-9139-DE3E-F11442D830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867313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49BA43B-6BD5-72DE-5D4D-B0BAD4FEEA2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88302" y="713620"/>
            <a:ext cx="867149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140346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4825" y="291038"/>
            <a:ext cx="3775076" cy="292206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5" y="2338387"/>
            <a:ext cx="4750422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5850" y="263526"/>
            <a:ext cx="1816099" cy="901700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E2F9960-1383-47B5-D5A0-E3568E63310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825" y="3357564"/>
            <a:ext cx="3775076" cy="291306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157324B-BE85-4E3F-8A71-8D472DC14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0614" y="3334276"/>
            <a:ext cx="1811335" cy="904875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141273-8612-0373-5CE1-A74C8304F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4750421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0EC19D-5C44-4557-54CE-FA6CE565E479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4750421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6980052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0102" y="-1"/>
            <a:ext cx="5041900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57563"/>
            <a:ext cx="6022552" cy="349995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0102" y="4376738"/>
            <a:ext cx="4754562" cy="1893887"/>
          </a:xfrm>
        </p:spPr>
        <p:txBody>
          <a:bodyPr/>
          <a:lstStyle>
            <a:lvl4pPr>
              <a:defRPr lang="en-GB" sz="4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530259"/>
            <a:ext cx="4754563" cy="2437590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8940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041900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5850" y="3357563"/>
            <a:ext cx="6022552" cy="349995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7338" y="4376738"/>
            <a:ext cx="4754562" cy="1893887"/>
          </a:xfrm>
        </p:spPr>
        <p:txBody>
          <a:bodyPr/>
          <a:lstStyle>
            <a:lvl4pPr>
              <a:defRPr lang="en-GB" sz="40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850" y="530259"/>
            <a:ext cx="4754563" cy="2437590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1087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57563"/>
            <a:ext cx="4152900" cy="350043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2900" y="1"/>
            <a:ext cx="3912062" cy="685751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04313" y="4376738"/>
            <a:ext cx="2795587" cy="1893887"/>
          </a:xfrm>
        </p:spPr>
        <p:txBody>
          <a:bodyPr/>
          <a:lstStyle>
            <a:lvl4pPr>
              <a:defRPr sz="4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274C72C0-D5F1-8526-2BDA-0E6460C330C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64961" y="0"/>
            <a:ext cx="4114339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8318B1-25E6-EF2C-0244-43CD92F8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696913"/>
            <a:ext cx="3770934" cy="1765868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905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041900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5850" y="3357563"/>
            <a:ext cx="6022552" cy="349995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69031AD-BE5D-A3B7-1DEC-6584F4E4BF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65850" y="1306512"/>
            <a:ext cx="5736764" cy="911019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Key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02A894D-CD72-8370-90B3-68756CDFCB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6825" y="4377028"/>
            <a:ext cx="4754562" cy="911019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389640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3906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03437 -3.7037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/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096000" y="0"/>
            <a:ext cx="6095999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8925" y="5394325"/>
            <a:ext cx="2795587" cy="876300"/>
          </a:xfrm>
        </p:spPr>
        <p:txBody>
          <a:bodyPr anchor="t"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8DD8F62-9521-0227-75CF-0AE6364187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2338388"/>
            <a:ext cx="3778250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09A4C51-350E-EA65-5ABE-B10E6D298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685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751BFC5-7E94-8966-6D2A-5204BCB942D2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308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5ED696B4-406E-0FB8-EA0B-E53B61E554E6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0499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24825" y="285158"/>
            <a:ext cx="3775075" cy="394711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24825" y="4376738"/>
            <a:ext cx="377507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E887C0B-D804-38AD-7676-333BDBFC1A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4376738"/>
            <a:ext cx="3778250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207732" y="285158"/>
            <a:ext cx="3775075" cy="394711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07732" y="4376738"/>
            <a:ext cx="377507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E80529FD-0171-E552-588C-C152AED56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3775073" cy="4545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A79EF84-4162-265E-6156-177364480E50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377507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3E19F3D7-F90A-46D9-2B6B-5F973B52BDE0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964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61089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1088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225801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5800" y="4376738"/>
            <a:ext cx="2794731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19384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9383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8FEEB1-636D-38E4-1003-F9C2F00099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4376738"/>
            <a:ext cx="2776485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45B8B1D-DD68-528A-E1DB-9EC7F983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800"/>
            <a:ext cx="9649446" cy="4685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CA54C-86BC-245E-8EEE-F0C02489F09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964944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0F98AA2-E2DC-E0E0-4C8F-760BB9A932E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82FD8FC-F7B2-9C6C-B17A-E86A85F913E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Graphic 6">
            <a:extLst>
              <a:ext uri="{FF2B5EF4-FFF2-40B4-BE49-F238E27FC236}">
                <a16:creationId xmlns:a16="http://schemas.microsoft.com/office/drawing/2014/main" id="{2BDA1936-DAE8-D310-08BC-E432CB5DE2F6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8808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61089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1088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225801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5800" y="4376738"/>
            <a:ext cx="2794731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19384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9383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5068F87-7E7A-B5CF-3CBC-E18B6DD0D73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91479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4F951B9-FA91-8764-4AF1-2302D32F8D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1478" y="4376738"/>
            <a:ext cx="2794731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F91C3EF-5967-CDBE-EACE-2531D873C36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25200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DA47195B-21A0-9A63-E4DA-58F9F29E9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685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B220D96-C4B3-B7EB-A87A-9845F48C33C3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229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4214001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2100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1075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1075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06875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06875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65850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850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29587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9587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088562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88562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4F17DC-3526-6523-F6A2-A614A5877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6710984" cy="54418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B84ACE-520E-A875-5184-5F9EE6A46C07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343832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2100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1075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1075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06875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06875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65850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850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29587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9587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088562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88562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E351EF8-8286-87AC-38C6-7E9DC74AA5D5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2100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D881FA5-55EC-F926-2B2E-C6A382AF84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2100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BC82E01-F7FE-2EAB-B8E7-5960A7A5860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251075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F3DAD82-5491-5A1C-AF05-DBECB12413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51075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D56B49B1-E5CE-83C1-0D25-0898269814D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06875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0D879563-9332-8DE6-BC2B-72B716864F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06875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4E06054-2590-E998-043B-8F545070935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165850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B2E849EB-3C88-7D18-ED79-F55E7AB925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5850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3A8CC4AE-06AB-5A91-10DC-6C53FFB4A23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129587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5B2ACD70-936B-5D18-96B7-1BF64FC6E2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129587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6B65B4A-309C-6AFF-3233-21C6FE13D295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088562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6786C68-DCD8-DE01-5F52-6FF88150DD6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088562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520EE9D3-6988-A53A-4B71-0F5506C1D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6710984" cy="54418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29A91CD-56E3-1B05-9890-3FE2231364A5}"/>
              </a:ext>
            </a:extLst>
          </p:cNvPr>
          <p:cNvSpPr>
            <a:spLocks noGrp="1"/>
          </p:cNvSpPr>
          <p:nvPr>
            <p:ph type="subTitle" idx="38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0293727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802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3" y="280800"/>
            <a:ext cx="5734050" cy="2620397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41CCCF6-45D3-89EA-1171-FDB379444A5D}"/>
              </a:ext>
            </a:extLst>
          </p:cNvPr>
          <p:cNvSpPr/>
          <p:nvPr userDrawn="1"/>
        </p:nvSpPr>
        <p:spPr>
          <a:xfrm>
            <a:off x="291593" y="6373132"/>
            <a:ext cx="2032407" cy="189099"/>
          </a:xfrm>
          <a:custGeom>
            <a:avLst/>
            <a:gdLst>
              <a:gd name="connsiteX0" fmla="*/ 786066 w 7948307"/>
              <a:gd name="connsiteY0" fmla="*/ 677532 h 739526"/>
              <a:gd name="connsiteX1" fmla="*/ 664794 w 7948307"/>
              <a:gd name="connsiteY1" fmla="*/ 470470 h 739526"/>
              <a:gd name="connsiteX2" fmla="*/ 786066 w 7948307"/>
              <a:gd name="connsiteY2" fmla="*/ 263408 h 739526"/>
              <a:gd name="connsiteX3" fmla="*/ 907339 w 7948307"/>
              <a:gd name="connsiteY3" fmla="*/ 470470 h 739526"/>
              <a:gd name="connsiteX4" fmla="*/ 786066 w 7948307"/>
              <a:gd name="connsiteY4" fmla="*/ 677532 h 739526"/>
              <a:gd name="connsiteX5" fmla="*/ 786066 w 7948307"/>
              <a:gd name="connsiteY5" fmla="*/ 207889 h 739526"/>
              <a:gd name="connsiteX6" fmla="*/ 539525 w 7948307"/>
              <a:gd name="connsiteY6" fmla="*/ 470470 h 739526"/>
              <a:gd name="connsiteX7" fmla="*/ 786066 w 7948307"/>
              <a:gd name="connsiteY7" fmla="*/ 733052 h 739526"/>
              <a:gd name="connsiteX8" fmla="*/ 1032607 w 7948307"/>
              <a:gd name="connsiteY8" fmla="*/ 470470 h 739526"/>
              <a:gd name="connsiteX9" fmla="*/ 786066 w 7948307"/>
              <a:gd name="connsiteY9" fmla="*/ 207889 h 739526"/>
              <a:gd name="connsiteX10" fmla="*/ 1888405 w 7948307"/>
              <a:gd name="connsiteY10" fmla="*/ 207889 h 739526"/>
              <a:gd name="connsiteX11" fmla="*/ 1748942 w 7948307"/>
              <a:gd name="connsiteY11" fmla="*/ 281593 h 739526"/>
              <a:gd name="connsiteX12" fmla="*/ 1742878 w 7948307"/>
              <a:gd name="connsiteY12" fmla="*/ 281593 h 739526"/>
              <a:gd name="connsiteX13" fmla="*/ 1742878 w 7948307"/>
              <a:gd name="connsiteY13" fmla="*/ 217945 h 739526"/>
              <a:gd name="connsiteX14" fmla="*/ 1623673 w 7948307"/>
              <a:gd name="connsiteY14" fmla="*/ 217945 h 739526"/>
              <a:gd name="connsiteX15" fmla="*/ 1623673 w 7948307"/>
              <a:gd name="connsiteY15" fmla="*/ 722995 h 739526"/>
              <a:gd name="connsiteX16" fmla="*/ 1742878 w 7948307"/>
              <a:gd name="connsiteY16" fmla="*/ 722995 h 739526"/>
              <a:gd name="connsiteX17" fmla="*/ 1742878 w 7948307"/>
              <a:gd name="connsiteY17" fmla="*/ 396765 h 739526"/>
              <a:gd name="connsiteX18" fmla="*/ 1842928 w 7948307"/>
              <a:gd name="connsiteY18" fmla="*/ 278562 h 739526"/>
              <a:gd name="connsiteX19" fmla="*/ 1928783 w 7948307"/>
              <a:gd name="connsiteY19" fmla="*/ 377616 h 739526"/>
              <a:gd name="connsiteX20" fmla="*/ 1928783 w 7948307"/>
              <a:gd name="connsiteY20" fmla="*/ 722995 h 739526"/>
              <a:gd name="connsiteX21" fmla="*/ 2047989 w 7948307"/>
              <a:gd name="connsiteY21" fmla="*/ 722995 h 739526"/>
              <a:gd name="connsiteX22" fmla="*/ 2047989 w 7948307"/>
              <a:gd name="connsiteY22" fmla="*/ 376514 h 739526"/>
              <a:gd name="connsiteX23" fmla="*/ 1888405 w 7948307"/>
              <a:gd name="connsiteY23" fmla="*/ 207889 h 739526"/>
              <a:gd name="connsiteX24" fmla="*/ 2318785 w 7948307"/>
              <a:gd name="connsiteY24" fmla="*/ 207889 h 739526"/>
              <a:gd name="connsiteX25" fmla="*/ 2125851 w 7948307"/>
              <a:gd name="connsiteY25" fmla="*/ 353369 h 739526"/>
              <a:gd name="connsiteX26" fmla="*/ 2248089 w 7948307"/>
              <a:gd name="connsiteY26" fmla="*/ 498850 h 739526"/>
              <a:gd name="connsiteX27" fmla="*/ 2349103 w 7948307"/>
              <a:gd name="connsiteY27" fmla="*/ 524061 h 739526"/>
              <a:gd name="connsiteX28" fmla="*/ 2426965 w 7948307"/>
              <a:gd name="connsiteY28" fmla="*/ 598868 h 739526"/>
              <a:gd name="connsiteX29" fmla="*/ 2326916 w 7948307"/>
              <a:gd name="connsiteY29" fmla="*/ 679736 h 739526"/>
              <a:gd name="connsiteX30" fmla="*/ 2211707 w 7948307"/>
              <a:gd name="connsiteY30" fmla="*/ 562635 h 739526"/>
              <a:gd name="connsiteX31" fmla="*/ 2104629 w 7948307"/>
              <a:gd name="connsiteY31" fmla="*/ 592944 h 739526"/>
              <a:gd name="connsiteX32" fmla="*/ 2313824 w 7948307"/>
              <a:gd name="connsiteY32" fmla="*/ 733327 h 739526"/>
              <a:gd name="connsiteX33" fmla="*/ 2523983 w 7948307"/>
              <a:gd name="connsiteY33" fmla="*/ 568697 h 739526"/>
              <a:gd name="connsiteX34" fmla="*/ 2389619 w 7948307"/>
              <a:gd name="connsiteY34" fmla="*/ 417155 h 739526"/>
              <a:gd name="connsiteX35" fmla="*/ 2292601 w 7948307"/>
              <a:gd name="connsiteY35" fmla="*/ 392908 h 739526"/>
              <a:gd name="connsiteX36" fmla="*/ 2222869 w 7948307"/>
              <a:gd name="connsiteY36" fmla="*/ 326229 h 739526"/>
              <a:gd name="connsiteX37" fmla="*/ 2308725 w 7948307"/>
              <a:gd name="connsiteY37" fmla="*/ 261617 h 739526"/>
              <a:gd name="connsiteX38" fmla="*/ 2411806 w 7948307"/>
              <a:gd name="connsiteY38" fmla="*/ 358604 h 739526"/>
              <a:gd name="connsiteX39" fmla="*/ 2512821 w 7948307"/>
              <a:gd name="connsiteY39" fmla="*/ 328296 h 739526"/>
              <a:gd name="connsiteX40" fmla="*/ 2318785 w 7948307"/>
              <a:gd name="connsiteY40" fmla="*/ 208164 h 739526"/>
              <a:gd name="connsiteX41" fmla="*/ 2819861 w 7948307"/>
              <a:gd name="connsiteY41" fmla="*/ 677807 h 739526"/>
              <a:gd name="connsiteX42" fmla="*/ 2698588 w 7948307"/>
              <a:gd name="connsiteY42" fmla="*/ 470746 h 739526"/>
              <a:gd name="connsiteX43" fmla="*/ 2819861 w 7948307"/>
              <a:gd name="connsiteY43" fmla="*/ 263684 h 739526"/>
              <a:gd name="connsiteX44" fmla="*/ 2941133 w 7948307"/>
              <a:gd name="connsiteY44" fmla="*/ 470746 h 739526"/>
              <a:gd name="connsiteX45" fmla="*/ 2819861 w 7948307"/>
              <a:gd name="connsiteY45" fmla="*/ 677807 h 739526"/>
              <a:gd name="connsiteX46" fmla="*/ 2819861 w 7948307"/>
              <a:gd name="connsiteY46" fmla="*/ 208164 h 739526"/>
              <a:gd name="connsiteX47" fmla="*/ 2573319 w 7948307"/>
              <a:gd name="connsiteY47" fmla="*/ 470746 h 739526"/>
              <a:gd name="connsiteX48" fmla="*/ 2819861 w 7948307"/>
              <a:gd name="connsiteY48" fmla="*/ 733327 h 739526"/>
              <a:gd name="connsiteX49" fmla="*/ 3066402 w 7948307"/>
              <a:gd name="connsiteY49" fmla="*/ 470746 h 739526"/>
              <a:gd name="connsiteX50" fmla="*/ 2819861 w 7948307"/>
              <a:gd name="connsiteY50" fmla="*/ 208164 h 739526"/>
              <a:gd name="connsiteX51" fmla="*/ 3401831 w 7948307"/>
              <a:gd name="connsiteY51" fmla="*/ 208164 h 739526"/>
              <a:gd name="connsiteX52" fmla="*/ 3262367 w 7948307"/>
              <a:gd name="connsiteY52" fmla="*/ 281869 h 739526"/>
              <a:gd name="connsiteX53" fmla="*/ 3256304 w 7948307"/>
              <a:gd name="connsiteY53" fmla="*/ 281869 h 739526"/>
              <a:gd name="connsiteX54" fmla="*/ 3256304 w 7948307"/>
              <a:gd name="connsiteY54" fmla="*/ 218221 h 739526"/>
              <a:gd name="connsiteX55" fmla="*/ 3137098 w 7948307"/>
              <a:gd name="connsiteY55" fmla="*/ 218221 h 739526"/>
              <a:gd name="connsiteX56" fmla="*/ 3137098 w 7948307"/>
              <a:gd name="connsiteY56" fmla="*/ 723270 h 739526"/>
              <a:gd name="connsiteX57" fmla="*/ 3256304 w 7948307"/>
              <a:gd name="connsiteY57" fmla="*/ 723270 h 739526"/>
              <a:gd name="connsiteX58" fmla="*/ 3256304 w 7948307"/>
              <a:gd name="connsiteY58" fmla="*/ 397041 h 739526"/>
              <a:gd name="connsiteX59" fmla="*/ 3356353 w 7948307"/>
              <a:gd name="connsiteY59" fmla="*/ 278838 h 739526"/>
              <a:gd name="connsiteX60" fmla="*/ 3442209 w 7948307"/>
              <a:gd name="connsiteY60" fmla="*/ 377891 h 739526"/>
              <a:gd name="connsiteX61" fmla="*/ 3442209 w 7948307"/>
              <a:gd name="connsiteY61" fmla="*/ 723270 h 739526"/>
              <a:gd name="connsiteX62" fmla="*/ 3561414 w 7948307"/>
              <a:gd name="connsiteY62" fmla="*/ 723270 h 739526"/>
              <a:gd name="connsiteX63" fmla="*/ 3561414 w 7948307"/>
              <a:gd name="connsiteY63" fmla="*/ 376789 h 739526"/>
              <a:gd name="connsiteX64" fmla="*/ 3401831 w 7948307"/>
              <a:gd name="connsiteY64" fmla="*/ 208164 h 739526"/>
              <a:gd name="connsiteX65" fmla="*/ 5172960 w 7948307"/>
              <a:gd name="connsiteY65" fmla="*/ 677807 h 739526"/>
              <a:gd name="connsiteX66" fmla="*/ 5051688 w 7948307"/>
              <a:gd name="connsiteY66" fmla="*/ 470746 h 739526"/>
              <a:gd name="connsiteX67" fmla="*/ 5172960 w 7948307"/>
              <a:gd name="connsiteY67" fmla="*/ 263684 h 739526"/>
              <a:gd name="connsiteX68" fmla="*/ 5294232 w 7948307"/>
              <a:gd name="connsiteY68" fmla="*/ 470746 h 739526"/>
              <a:gd name="connsiteX69" fmla="*/ 5172960 w 7948307"/>
              <a:gd name="connsiteY69" fmla="*/ 677807 h 739526"/>
              <a:gd name="connsiteX70" fmla="*/ 5172960 w 7948307"/>
              <a:gd name="connsiteY70" fmla="*/ 208164 h 739526"/>
              <a:gd name="connsiteX71" fmla="*/ 4926418 w 7948307"/>
              <a:gd name="connsiteY71" fmla="*/ 470746 h 739526"/>
              <a:gd name="connsiteX72" fmla="*/ 5172960 w 7948307"/>
              <a:gd name="connsiteY72" fmla="*/ 733327 h 739526"/>
              <a:gd name="connsiteX73" fmla="*/ 5419502 w 7948307"/>
              <a:gd name="connsiteY73" fmla="*/ 470746 h 739526"/>
              <a:gd name="connsiteX74" fmla="*/ 5172960 w 7948307"/>
              <a:gd name="connsiteY74" fmla="*/ 208164 h 739526"/>
              <a:gd name="connsiteX75" fmla="*/ 6275299 w 7948307"/>
              <a:gd name="connsiteY75" fmla="*/ 208164 h 739526"/>
              <a:gd name="connsiteX76" fmla="*/ 6135836 w 7948307"/>
              <a:gd name="connsiteY76" fmla="*/ 281869 h 739526"/>
              <a:gd name="connsiteX77" fmla="*/ 6129772 w 7948307"/>
              <a:gd name="connsiteY77" fmla="*/ 281869 h 739526"/>
              <a:gd name="connsiteX78" fmla="*/ 6129772 w 7948307"/>
              <a:gd name="connsiteY78" fmla="*/ 218221 h 739526"/>
              <a:gd name="connsiteX79" fmla="*/ 6010567 w 7948307"/>
              <a:gd name="connsiteY79" fmla="*/ 218221 h 739526"/>
              <a:gd name="connsiteX80" fmla="*/ 6010567 w 7948307"/>
              <a:gd name="connsiteY80" fmla="*/ 723270 h 739526"/>
              <a:gd name="connsiteX81" fmla="*/ 6129772 w 7948307"/>
              <a:gd name="connsiteY81" fmla="*/ 723270 h 739526"/>
              <a:gd name="connsiteX82" fmla="*/ 6129772 w 7948307"/>
              <a:gd name="connsiteY82" fmla="*/ 397041 h 739526"/>
              <a:gd name="connsiteX83" fmla="*/ 6229822 w 7948307"/>
              <a:gd name="connsiteY83" fmla="*/ 278838 h 739526"/>
              <a:gd name="connsiteX84" fmla="*/ 6315677 w 7948307"/>
              <a:gd name="connsiteY84" fmla="*/ 377891 h 739526"/>
              <a:gd name="connsiteX85" fmla="*/ 6315677 w 7948307"/>
              <a:gd name="connsiteY85" fmla="*/ 723270 h 739526"/>
              <a:gd name="connsiteX86" fmla="*/ 6434883 w 7948307"/>
              <a:gd name="connsiteY86" fmla="*/ 723270 h 739526"/>
              <a:gd name="connsiteX87" fmla="*/ 6434883 w 7948307"/>
              <a:gd name="connsiteY87" fmla="*/ 376789 h 739526"/>
              <a:gd name="connsiteX88" fmla="*/ 6275299 w 7948307"/>
              <a:gd name="connsiteY88" fmla="*/ 208164 h 739526"/>
              <a:gd name="connsiteX89" fmla="*/ 6705679 w 7948307"/>
              <a:gd name="connsiteY89" fmla="*/ 208164 h 739526"/>
              <a:gd name="connsiteX90" fmla="*/ 6512746 w 7948307"/>
              <a:gd name="connsiteY90" fmla="*/ 353645 h 739526"/>
              <a:gd name="connsiteX91" fmla="*/ 6634983 w 7948307"/>
              <a:gd name="connsiteY91" fmla="*/ 499125 h 739526"/>
              <a:gd name="connsiteX92" fmla="*/ 6735996 w 7948307"/>
              <a:gd name="connsiteY92" fmla="*/ 524336 h 739526"/>
              <a:gd name="connsiteX93" fmla="*/ 6813859 w 7948307"/>
              <a:gd name="connsiteY93" fmla="*/ 599143 h 739526"/>
              <a:gd name="connsiteX94" fmla="*/ 6713809 w 7948307"/>
              <a:gd name="connsiteY94" fmla="*/ 680012 h 739526"/>
              <a:gd name="connsiteX95" fmla="*/ 6598601 w 7948307"/>
              <a:gd name="connsiteY95" fmla="*/ 562911 h 739526"/>
              <a:gd name="connsiteX96" fmla="*/ 6491522 w 7948307"/>
              <a:gd name="connsiteY96" fmla="*/ 593219 h 739526"/>
              <a:gd name="connsiteX97" fmla="*/ 6700717 w 7948307"/>
              <a:gd name="connsiteY97" fmla="*/ 733603 h 739526"/>
              <a:gd name="connsiteX98" fmla="*/ 6910877 w 7948307"/>
              <a:gd name="connsiteY98" fmla="*/ 568973 h 739526"/>
              <a:gd name="connsiteX99" fmla="*/ 6776513 w 7948307"/>
              <a:gd name="connsiteY99" fmla="*/ 417430 h 739526"/>
              <a:gd name="connsiteX100" fmla="*/ 6679495 w 7948307"/>
              <a:gd name="connsiteY100" fmla="*/ 393183 h 739526"/>
              <a:gd name="connsiteX101" fmla="*/ 6609763 w 7948307"/>
              <a:gd name="connsiteY101" fmla="*/ 326505 h 739526"/>
              <a:gd name="connsiteX102" fmla="*/ 6695618 w 7948307"/>
              <a:gd name="connsiteY102" fmla="*/ 261893 h 739526"/>
              <a:gd name="connsiteX103" fmla="*/ 6798701 w 7948307"/>
              <a:gd name="connsiteY103" fmla="*/ 358880 h 739526"/>
              <a:gd name="connsiteX104" fmla="*/ 6899714 w 7948307"/>
              <a:gd name="connsiteY104" fmla="*/ 328571 h 739526"/>
              <a:gd name="connsiteX105" fmla="*/ 6705679 w 7948307"/>
              <a:gd name="connsiteY105" fmla="*/ 208440 h 739526"/>
              <a:gd name="connsiteX106" fmla="*/ 7206755 w 7948307"/>
              <a:gd name="connsiteY106" fmla="*/ 678083 h 739526"/>
              <a:gd name="connsiteX107" fmla="*/ 7085482 w 7948307"/>
              <a:gd name="connsiteY107" fmla="*/ 471021 h 739526"/>
              <a:gd name="connsiteX108" fmla="*/ 7206755 w 7948307"/>
              <a:gd name="connsiteY108" fmla="*/ 263959 h 739526"/>
              <a:gd name="connsiteX109" fmla="*/ 7328027 w 7948307"/>
              <a:gd name="connsiteY109" fmla="*/ 471021 h 739526"/>
              <a:gd name="connsiteX110" fmla="*/ 7206755 w 7948307"/>
              <a:gd name="connsiteY110" fmla="*/ 678083 h 739526"/>
              <a:gd name="connsiteX111" fmla="*/ 7206755 w 7948307"/>
              <a:gd name="connsiteY111" fmla="*/ 208440 h 739526"/>
              <a:gd name="connsiteX112" fmla="*/ 6960213 w 7948307"/>
              <a:gd name="connsiteY112" fmla="*/ 471021 h 739526"/>
              <a:gd name="connsiteX113" fmla="*/ 7206755 w 7948307"/>
              <a:gd name="connsiteY113" fmla="*/ 733603 h 739526"/>
              <a:gd name="connsiteX114" fmla="*/ 7453296 w 7948307"/>
              <a:gd name="connsiteY114" fmla="*/ 471021 h 739526"/>
              <a:gd name="connsiteX115" fmla="*/ 7206755 w 7948307"/>
              <a:gd name="connsiteY115" fmla="*/ 208440 h 739526"/>
              <a:gd name="connsiteX116" fmla="*/ 7788724 w 7948307"/>
              <a:gd name="connsiteY116" fmla="*/ 208440 h 739526"/>
              <a:gd name="connsiteX117" fmla="*/ 7649261 w 7948307"/>
              <a:gd name="connsiteY117" fmla="*/ 282144 h 739526"/>
              <a:gd name="connsiteX118" fmla="*/ 7643197 w 7948307"/>
              <a:gd name="connsiteY118" fmla="*/ 282144 h 739526"/>
              <a:gd name="connsiteX119" fmla="*/ 7643197 w 7948307"/>
              <a:gd name="connsiteY119" fmla="*/ 218496 h 739526"/>
              <a:gd name="connsiteX120" fmla="*/ 7523992 w 7948307"/>
              <a:gd name="connsiteY120" fmla="*/ 218496 h 739526"/>
              <a:gd name="connsiteX121" fmla="*/ 7523992 w 7948307"/>
              <a:gd name="connsiteY121" fmla="*/ 723546 h 739526"/>
              <a:gd name="connsiteX122" fmla="*/ 7643197 w 7948307"/>
              <a:gd name="connsiteY122" fmla="*/ 723546 h 739526"/>
              <a:gd name="connsiteX123" fmla="*/ 7643197 w 7948307"/>
              <a:gd name="connsiteY123" fmla="*/ 397316 h 739526"/>
              <a:gd name="connsiteX124" fmla="*/ 7743247 w 7948307"/>
              <a:gd name="connsiteY124" fmla="*/ 279113 h 739526"/>
              <a:gd name="connsiteX125" fmla="*/ 7829102 w 7948307"/>
              <a:gd name="connsiteY125" fmla="*/ 378167 h 739526"/>
              <a:gd name="connsiteX126" fmla="*/ 7829102 w 7948307"/>
              <a:gd name="connsiteY126" fmla="*/ 723546 h 739526"/>
              <a:gd name="connsiteX127" fmla="*/ 7948308 w 7948307"/>
              <a:gd name="connsiteY127" fmla="*/ 723546 h 739526"/>
              <a:gd name="connsiteX128" fmla="*/ 7948308 w 7948307"/>
              <a:gd name="connsiteY128" fmla="*/ 377065 h 739526"/>
              <a:gd name="connsiteX129" fmla="*/ 7788724 w 7948307"/>
              <a:gd name="connsiteY129" fmla="*/ 208440 h 739526"/>
              <a:gd name="connsiteX130" fmla="*/ 468828 w 7948307"/>
              <a:gd name="connsiteY130" fmla="*/ 16532 h 739526"/>
              <a:gd name="connsiteX131" fmla="*/ 343559 w 7948307"/>
              <a:gd name="connsiteY131" fmla="*/ 16532 h 739526"/>
              <a:gd name="connsiteX132" fmla="*/ 343559 w 7948307"/>
              <a:gd name="connsiteY132" fmla="*/ 538664 h 739526"/>
              <a:gd name="connsiteX133" fmla="*/ 234414 w 7948307"/>
              <a:gd name="connsiteY133" fmla="*/ 673950 h 739526"/>
              <a:gd name="connsiteX134" fmla="*/ 125269 w 7948307"/>
              <a:gd name="connsiteY134" fmla="*/ 528469 h 739526"/>
              <a:gd name="connsiteX135" fmla="*/ 125269 w 7948307"/>
              <a:gd name="connsiteY135" fmla="*/ 431482 h 739526"/>
              <a:gd name="connsiteX136" fmla="*/ 0 w 7948307"/>
              <a:gd name="connsiteY136" fmla="*/ 462755 h 739526"/>
              <a:gd name="connsiteX137" fmla="*/ 0 w 7948307"/>
              <a:gd name="connsiteY137" fmla="*/ 506151 h 739526"/>
              <a:gd name="connsiteX138" fmla="*/ 234414 w 7948307"/>
              <a:gd name="connsiteY138" fmla="*/ 739527 h 739526"/>
              <a:gd name="connsiteX139" fmla="*/ 468828 w 7948307"/>
              <a:gd name="connsiteY139" fmla="*/ 506151 h 739526"/>
              <a:gd name="connsiteX140" fmla="*/ 468828 w 7948307"/>
              <a:gd name="connsiteY140" fmla="*/ 16256 h 739526"/>
              <a:gd name="connsiteX141" fmla="*/ 1222509 w 7948307"/>
              <a:gd name="connsiteY141" fmla="*/ 16256 h 739526"/>
              <a:gd name="connsiteX142" fmla="*/ 1103304 w 7948307"/>
              <a:gd name="connsiteY142" fmla="*/ 16256 h 739526"/>
              <a:gd name="connsiteX143" fmla="*/ 1103304 w 7948307"/>
              <a:gd name="connsiteY143" fmla="*/ 723270 h 739526"/>
              <a:gd name="connsiteX144" fmla="*/ 1222509 w 7948307"/>
              <a:gd name="connsiteY144" fmla="*/ 723270 h 739526"/>
              <a:gd name="connsiteX145" fmla="*/ 1222509 w 7948307"/>
              <a:gd name="connsiteY145" fmla="*/ 397041 h 739526"/>
              <a:gd name="connsiteX146" fmla="*/ 1322559 w 7948307"/>
              <a:gd name="connsiteY146" fmla="*/ 278838 h 739526"/>
              <a:gd name="connsiteX147" fmla="*/ 1408415 w 7948307"/>
              <a:gd name="connsiteY147" fmla="*/ 377891 h 739526"/>
              <a:gd name="connsiteX148" fmla="*/ 1408415 w 7948307"/>
              <a:gd name="connsiteY148" fmla="*/ 723270 h 739526"/>
              <a:gd name="connsiteX149" fmla="*/ 1527620 w 7948307"/>
              <a:gd name="connsiteY149" fmla="*/ 723270 h 739526"/>
              <a:gd name="connsiteX150" fmla="*/ 1527620 w 7948307"/>
              <a:gd name="connsiteY150" fmla="*/ 376789 h 739526"/>
              <a:gd name="connsiteX151" fmla="*/ 1368036 w 7948307"/>
              <a:gd name="connsiteY151" fmla="*/ 208164 h 739526"/>
              <a:gd name="connsiteX152" fmla="*/ 1228573 w 7948307"/>
              <a:gd name="connsiteY152" fmla="*/ 281869 h 739526"/>
              <a:gd name="connsiteX153" fmla="*/ 1222509 w 7948307"/>
              <a:gd name="connsiteY153" fmla="*/ 281869 h 739526"/>
              <a:gd name="connsiteX154" fmla="*/ 1222509 w 7948307"/>
              <a:gd name="connsiteY154" fmla="*/ 16256 h 739526"/>
              <a:gd name="connsiteX155" fmla="*/ 4855722 w 7948307"/>
              <a:gd name="connsiteY155" fmla="*/ 16256 h 739526"/>
              <a:gd name="connsiteX156" fmla="*/ 4730453 w 7948307"/>
              <a:gd name="connsiteY156" fmla="*/ 16256 h 739526"/>
              <a:gd name="connsiteX157" fmla="*/ 4730453 w 7948307"/>
              <a:gd name="connsiteY157" fmla="*/ 538389 h 739526"/>
              <a:gd name="connsiteX158" fmla="*/ 4621308 w 7948307"/>
              <a:gd name="connsiteY158" fmla="*/ 673675 h 739526"/>
              <a:gd name="connsiteX159" fmla="*/ 4512163 w 7948307"/>
              <a:gd name="connsiteY159" fmla="*/ 528194 h 739526"/>
              <a:gd name="connsiteX160" fmla="*/ 4512163 w 7948307"/>
              <a:gd name="connsiteY160" fmla="*/ 431207 h 739526"/>
              <a:gd name="connsiteX161" fmla="*/ 4386894 w 7948307"/>
              <a:gd name="connsiteY161" fmla="*/ 462480 h 739526"/>
              <a:gd name="connsiteX162" fmla="*/ 4386894 w 7948307"/>
              <a:gd name="connsiteY162" fmla="*/ 505876 h 739526"/>
              <a:gd name="connsiteX163" fmla="*/ 4621308 w 7948307"/>
              <a:gd name="connsiteY163" fmla="*/ 739251 h 739526"/>
              <a:gd name="connsiteX164" fmla="*/ 4855722 w 7948307"/>
              <a:gd name="connsiteY164" fmla="*/ 505876 h 739526"/>
              <a:gd name="connsiteX165" fmla="*/ 4855722 w 7948307"/>
              <a:gd name="connsiteY165" fmla="*/ 15981 h 739526"/>
              <a:gd name="connsiteX166" fmla="*/ 5609403 w 7948307"/>
              <a:gd name="connsiteY166" fmla="*/ 15981 h 739526"/>
              <a:gd name="connsiteX167" fmla="*/ 5490198 w 7948307"/>
              <a:gd name="connsiteY167" fmla="*/ 15981 h 739526"/>
              <a:gd name="connsiteX168" fmla="*/ 5490198 w 7948307"/>
              <a:gd name="connsiteY168" fmla="*/ 722995 h 739526"/>
              <a:gd name="connsiteX169" fmla="*/ 5609403 w 7948307"/>
              <a:gd name="connsiteY169" fmla="*/ 722995 h 739526"/>
              <a:gd name="connsiteX170" fmla="*/ 5609403 w 7948307"/>
              <a:gd name="connsiteY170" fmla="*/ 396765 h 739526"/>
              <a:gd name="connsiteX171" fmla="*/ 5709453 w 7948307"/>
              <a:gd name="connsiteY171" fmla="*/ 278562 h 739526"/>
              <a:gd name="connsiteX172" fmla="*/ 5795308 w 7948307"/>
              <a:gd name="connsiteY172" fmla="*/ 377616 h 739526"/>
              <a:gd name="connsiteX173" fmla="*/ 5795308 w 7948307"/>
              <a:gd name="connsiteY173" fmla="*/ 722995 h 739526"/>
              <a:gd name="connsiteX174" fmla="*/ 5914514 w 7948307"/>
              <a:gd name="connsiteY174" fmla="*/ 722995 h 739526"/>
              <a:gd name="connsiteX175" fmla="*/ 5914514 w 7948307"/>
              <a:gd name="connsiteY175" fmla="*/ 376514 h 739526"/>
              <a:gd name="connsiteX176" fmla="*/ 5754930 w 7948307"/>
              <a:gd name="connsiteY176" fmla="*/ 207889 h 739526"/>
              <a:gd name="connsiteX177" fmla="*/ 5615466 w 7948307"/>
              <a:gd name="connsiteY177" fmla="*/ 281593 h 739526"/>
              <a:gd name="connsiteX178" fmla="*/ 5609403 w 7948307"/>
              <a:gd name="connsiteY178" fmla="*/ 281593 h 739526"/>
              <a:gd name="connsiteX179" fmla="*/ 5609403 w 7948307"/>
              <a:gd name="connsiteY179" fmla="*/ 15981 h 739526"/>
              <a:gd name="connsiteX180" fmla="*/ 3954447 w 7948307"/>
              <a:gd name="connsiteY180" fmla="*/ 665409 h 739526"/>
              <a:gd name="connsiteX181" fmla="*/ 3797895 w 7948307"/>
              <a:gd name="connsiteY181" fmla="*/ 502845 h 739526"/>
              <a:gd name="connsiteX182" fmla="*/ 3859496 w 7948307"/>
              <a:gd name="connsiteY182" fmla="*/ 374585 h 739526"/>
              <a:gd name="connsiteX183" fmla="*/ 4087847 w 7948307"/>
              <a:gd name="connsiteY183" fmla="*/ 624079 h 739526"/>
              <a:gd name="connsiteX184" fmla="*/ 3954447 w 7948307"/>
              <a:gd name="connsiteY184" fmla="*/ 665546 h 739526"/>
              <a:gd name="connsiteX185" fmla="*/ 4176734 w 7948307"/>
              <a:gd name="connsiteY185" fmla="*/ 541282 h 739526"/>
              <a:gd name="connsiteX186" fmla="*/ 3978702 w 7948307"/>
              <a:gd name="connsiteY186" fmla="*/ 323061 h 739526"/>
              <a:gd name="connsiteX187" fmla="*/ 4076684 w 7948307"/>
              <a:gd name="connsiteY187" fmla="*/ 303911 h 739526"/>
              <a:gd name="connsiteX188" fmla="*/ 4208981 w 7948307"/>
              <a:gd name="connsiteY188" fmla="*/ 433273 h 739526"/>
              <a:gd name="connsiteX189" fmla="*/ 4176596 w 7948307"/>
              <a:gd name="connsiteY189" fmla="*/ 541282 h 739526"/>
              <a:gd name="connsiteX190" fmla="*/ 3951278 w 7948307"/>
              <a:gd name="connsiteY190" fmla="*/ 293854 h 739526"/>
              <a:gd name="connsiteX191" fmla="*/ 3907868 w 7948307"/>
              <a:gd name="connsiteY191" fmla="*/ 245361 h 739526"/>
              <a:gd name="connsiteX192" fmla="*/ 3858394 w 7948307"/>
              <a:gd name="connsiteY192" fmla="*/ 145343 h 739526"/>
              <a:gd name="connsiteX193" fmla="*/ 3954309 w 7948307"/>
              <a:gd name="connsiteY193" fmla="*/ 53453 h 739526"/>
              <a:gd name="connsiteX194" fmla="*/ 4049260 w 7948307"/>
              <a:gd name="connsiteY194" fmla="*/ 150440 h 739526"/>
              <a:gd name="connsiteX195" fmla="*/ 3951278 w 7948307"/>
              <a:gd name="connsiteY195" fmla="*/ 293854 h 739526"/>
              <a:gd name="connsiteX196" fmla="*/ 3957341 w 7948307"/>
              <a:gd name="connsiteY196" fmla="*/ 0 h 739526"/>
              <a:gd name="connsiteX197" fmla="*/ 3749249 w 7948307"/>
              <a:gd name="connsiteY197" fmla="*/ 174687 h 739526"/>
              <a:gd name="connsiteX198" fmla="*/ 3830143 w 7948307"/>
              <a:gd name="connsiteY198" fmla="*/ 343312 h 739526"/>
              <a:gd name="connsiteX199" fmla="*/ 3831108 w 7948307"/>
              <a:gd name="connsiteY199" fmla="*/ 345379 h 739526"/>
              <a:gd name="connsiteX200" fmla="*/ 3686683 w 7948307"/>
              <a:gd name="connsiteY200" fmla="*/ 548445 h 739526"/>
              <a:gd name="connsiteX201" fmla="*/ 3889815 w 7948307"/>
              <a:gd name="connsiteY201" fmla="*/ 739389 h 739526"/>
              <a:gd name="connsiteX202" fmla="*/ 4118165 w 7948307"/>
              <a:gd name="connsiteY202" fmla="*/ 657556 h 739526"/>
              <a:gd name="connsiteX203" fmla="*/ 4178801 w 7948307"/>
              <a:gd name="connsiteY203" fmla="*/ 723270 h 739526"/>
              <a:gd name="connsiteX204" fmla="*/ 4337420 w 7948307"/>
              <a:gd name="connsiteY204" fmla="*/ 723270 h 739526"/>
              <a:gd name="connsiteX205" fmla="*/ 4337420 w 7948307"/>
              <a:gd name="connsiteY205" fmla="*/ 718173 h 739526"/>
              <a:gd name="connsiteX206" fmla="*/ 4208155 w 7948307"/>
              <a:gd name="connsiteY206" fmla="*/ 575723 h 739526"/>
              <a:gd name="connsiteX207" fmla="*/ 4294011 w 7948307"/>
              <a:gd name="connsiteY207" fmla="*/ 378718 h 739526"/>
              <a:gd name="connsiteX208" fmla="*/ 4161713 w 7948307"/>
              <a:gd name="connsiteY208" fmla="*/ 250458 h 739526"/>
              <a:gd name="connsiteX209" fmla="*/ 4040440 w 7948307"/>
              <a:gd name="connsiteY209" fmla="*/ 274705 h 739526"/>
              <a:gd name="connsiteX210" fmla="*/ 4038373 w 7948307"/>
              <a:gd name="connsiteY210" fmla="*/ 270710 h 739526"/>
              <a:gd name="connsiteX211" fmla="*/ 4147518 w 7948307"/>
              <a:gd name="connsiteY211" fmla="*/ 137352 h 739526"/>
              <a:gd name="connsiteX212" fmla="*/ 3957617 w 7948307"/>
              <a:gd name="connsiteY212" fmla="*/ 0 h 73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948307" h="739526">
                <a:moveTo>
                  <a:pt x="786066" y="677532"/>
                </a:moveTo>
                <a:cubicBezTo>
                  <a:pt x="708204" y="677532"/>
                  <a:pt x="664794" y="603827"/>
                  <a:pt x="664794" y="470470"/>
                </a:cubicBezTo>
                <a:cubicBezTo>
                  <a:pt x="664794" y="337113"/>
                  <a:pt x="708204" y="263408"/>
                  <a:pt x="786066" y="263408"/>
                </a:cubicBezTo>
                <a:cubicBezTo>
                  <a:pt x="863929" y="263408"/>
                  <a:pt x="907339" y="336148"/>
                  <a:pt x="907339" y="470470"/>
                </a:cubicBezTo>
                <a:cubicBezTo>
                  <a:pt x="907339" y="604792"/>
                  <a:pt x="863929" y="677532"/>
                  <a:pt x="786066" y="677532"/>
                </a:cubicBezTo>
                <a:moveTo>
                  <a:pt x="786066" y="207889"/>
                </a:moveTo>
                <a:cubicBezTo>
                  <a:pt x="627447" y="207889"/>
                  <a:pt x="539525" y="326091"/>
                  <a:pt x="539525" y="470470"/>
                </a:cubicBezTo>
                <a:cubicBezTo>
                  <a:pt x="539525" y="614849"/>
                  <a:pt x="627447" y="733052"/>
                  <a:pt x="786066" y="733052"/>
                </a:cubicBezTo>
                <a:cubicBezTo>
                  <a:pt x="944685" y="733052"/>
                  <a:pt x="1032607" y="614849"/>
                  <a:pt x="1032607" y="470470"/>
                </a:cubicBezTo>
                <a:cubicBezTo>
                  <a:pt x="1032607" y="326091"/>
                  <a:pt x="944685" y="207889"/>
                  <a:pt x="786066" y="207889"/>
                </a:cubicBezTo>
                <a:moveTo>
                  <a:pt x="1888405" y="207889"/>
                </a:moveTo>
                <a:cubicBezTo>
                  <a:pt x="1813575" y="207889"/>
                  <a:pt x="1772232" y="240263"/>
                  <a:pt x="1748942" y="281593"/>
                </a:cubicBezTo>
                <a:lnTo>
                  <a:pt x="1742878" y="281593"/>
                </a:lnTo>
                <a:lnTo>
                  <a:pt x="1742878" y="217945"/>
                </a:lnTo>
                <a:lnTo>
                  <a:pt x="1623673" y="217945"/>
                </a:lnTo>
                <a:lnTo>
                  <a:pt x="1623673" y="722995"/>
                </a:lnTo>
                <a:lnTo>
                  <a:pt x="1742878" y="722995"/>
                </a:lnTo>
                <a:lnTo>
                  <a:pt x="1742878" y="396765"/>
                </a:lnTo>
                <a:cubicBezTo>
                  <a:pt x="1742878" y="322096"/>
                  <a:pt x="1781327" y="278562"/>
                  <a:pt x="1842928" y="278562"/>
                </a:cubicBezTo>
                <a:cubicBezTo>
                  <a:pt x="1904529" y="278562"/>
                  <a:pt x="1928783" y="317963"/>
                  <a:pt x="1928783" y="377616"/>
                </a:cubicBezTo>
                <a:lnTo>
                  <a:pt x="1928783" y="722995"/>
                </a:lnTo>
                <a:lnTo>
                  <a:pt x="2047989" y="722995"/>
                </a:lnTo>
                <a:lnTo>
                  <a:pt x="2047989" y="376514"/>
                </a:lnTo>
                <a:cubicBezTo>
                  <a:pt x="2047989" y="272501"/>
                  <a:pt x="1993416" y="207889"/>
                  <a:pt x="1888405" y="207889"/>
                </a:cubicBezTo>
                <a:moveTo>
                  <a:pt x="2318785" y="207889"/>
                </a:moveTo>
                <a:cubicBezTo>
                  <a:pt x="2208675" y="207889"/>
                  <a:pt x="2125851" y="254316"/>
                  <a:pt x="2125851" y="353369"/>
                </a:cubicBezTo>
                <a:cubicBezTo>
                  <a:pt x="2125851" y="437269"/>
                  <a:pt x="2183456" y="482731"/>
                  <a:pt x="2248089" y="498850"/>
                </a:cubicBezTo>
                <a:lnTo>
                  <a:pt x="2349103" y="524061"/>
                </a:lnTo>
                <a:cubicBezTo>
                  <a:pt x="2402711" y="537149"/>
                  <a:pt x="2426965" y="556436"/>
                  <a:pt x="2426965" y="598868"/>
                </a:cubicBezTo>
                <a:cubicBezTo>
                  <a:pt x="2426965" y="650392"/>
                  <a:pt x="2390584" y="679736"/>
                  <a:pt x="2326916" y="679736"/>
                </a:cubicBezTo>
                <a:cubicBezTo>
                  <a:pt x="2258148" y="679736"/>
                  <a:pt x="2222869" y="646397"/>
                  <a:pt x="2211707" y="562635"/>
                </a:cubicBezTo>
                <a:lnTo>
                  <a:pt x="2104629" y="592944"/>
                </a:lnTo>
                <a:cubicBezTo>
                  <a:pt x="2110692" y="679874"/>
                  <a:pt x="2191587" y="733327"/>
                  <a:pt x="2313824" y="733327"/>
                </a:cubicBezTo>
                <a:cubicBezTo>
                  <a:pt x="2450255" y="733327"/>
                  <a:pt x="2523983" y="669679"/>
                  <a:pt x="2523983" y="568697"/>
                </a:cubicBezTo>
                <a:cubicBezTo>
                  <a:pt x="2523983" y="473776"/>
                  <a:pt x="2458248" y="434375"/>
                  <a:pt x="2389619" y="417155"/>
                </a:cubicBezTo>
                <a:lnTo>
                  <a:pt x="2292601" y="392908"/>
                </a:lnTo>
                <a:cubicBezTo>
                  <a:pt x="2244092" y="380784"/>
                  <a:pt x="2222869" y="358604"/>
                  <a:pt x="2222869" y="326229"/>
                </a:cubicBezTo>
                <a:cubicBezTo>
                  <a:pt x="2222869" y="285864"/>
                  <a:pt x="2257184" y="261617"/>
                  <a:pt x="2308725" y="261617"/>
                </a:cubicBezTo>
                <a:cubicBezTo>
                  <a:pt x="2369361" y="261617"/>
                  <a:pt x="2406707" y="294957"/>
                  <a:pt x="2411806" y="358604"/>
                </a:cubicBezTo>
                <a:lnTo>
                  <a:pt x="2512821" y="328296"/>
                </a:lnTo>
                <a:cubicBezTo>
                  <a:pt x="2500693" y="257622"/>
                  <a:pt x="2430962" y="208164"/>
                  <a:pt x="2318785" y="208164"/>
                </a:cubicBezTo>
                <a:moveTo>
                  <a:pt x="2819861" y="677807"/>
                </a:moveTo>
                <a:cubicBezTo>
                  <a:pt x="2741998" y="677807"/>
                  <a:pt x="2698588" y="604103"/>
                  <a:pt x="2698588" y="470746"/>
                </a:cubicBezTo>
                <a:cubicBezTo>
                  <a:pt x="2698588" y="337388"/>
                  <a:pt x="2741998" y="263684"/>
                  <a:pt x="2819861" y="263684"/>
                </a:cubicBezTo>
                <a:cubicBezTo>
                  <a:pt x="2897723" y="263684"/>
                  <a:pt x="2941133" y="336424"/>
                  <a:pt x="2941133" y="470746"/>
                </a:cubicBezTo>
                <a:cubicBezTo>
                  <a:pt x="2941133" y="605067"/>
                  <a:pt x="2897723" y="677807"/>
                  <a:pt x="2819861" y="677807"/>
                </a:cubicBezTo>
                <a:moveTo>
                  <a:pt x="2819861" y="208164"/>
                </a:moveTo>
                <a:cubicBezTo>
                  <a:pt x="2661242" y="208164"/>
                  <a:pt x="2573319" y="326367"/>
                  <a:pt x="2573319" y="470746"/>
                </a:cubicBezTo>
                <a:cubicBezTo>
                  <a:pt x="2573319" y="615124"/>
                  <a:pt x="2661242" y="733327"/>
                  <a:pt x="2819861" y="733327"/>
                </a:cubicBezTo>
                <a:cubicBezTo>
                  <a:pt x="2978480" y="733327"/>
                  <a:pt x="3066402" y="615124"/>
                  <a:pt x="3066402" y="470746"/>
                </a:cubicBezTo>
                <a:cubicBezTo>
                  <a:pt x="3066402" y="326367"/>
                  <a:pt x="2978480" y="208164"/>
                  <a:pt x="2819861" y="208164"/>
                </a:cubicBezTo>
                <a:moveTo>
                  <a:pt x="3401831" y="208164"/>
                </a:moveTo>
                <a:cubicBezTo>
                  <a:pt x="3327000" y="208164"/>
                  <a:pt x="3285657" y="240539"/>
                  <a:pt x="3262367" y="281869"/>
                </a:cubicBezTo>
                <a:lnTo>
                  <a:pt x="3256304" y="281869"/>
                </a:lnTo>
                <a:lnTo>
                  <a:pt x="3256304" y="218221"/>
                </a:lnTo>
                <a:lnTo>
                  <a:pt x="3137098" y="218221"/>
                </a:lnTo>
                <a:lnTo>
                  <a:pt x="3137098" y="723270"/>
                </a:lnTo>
                <a:lnTo>
                  <a:pt x="3256304" y="723270"/>
                </a:lnTo>
                <a:lnTo>
                  <a:pt x="3256304" y="397041"/>
                </a:lnTo>
                <a:cubicBezTo>
                  <a:pt x="3256304" y="322372"/>
                  <a:pt x="3294752" y="278838"/>
                  <a:pt x="3356353" y="278838"/>
                </a:cubicBezTo>
                <a:cubicBezTo>
                  <a:pt x="3417954" y="278838"/>
                  <a:pt x="3442209" y="318239"/>
                  <a:pt x="3442209" y="377891"/>
                </a:cubicBezTo>
                <a:lnTo>
                  <a:pt x="3442209" y="723270"/>
                </a:lnTo>
                <a:lnTo>
                  <a:pt x="3561414" y="723270"/>
                </a:lnTo>
                <a:lnTo>
                  <a:pt x="3561414" y="376789"/>
                </a:lnTo>
                <a:cubicBezTo>
                  <a:pt x="3561414" y="272776"/>
                  <a:pt x="3506842" y="208164"/>
                  <a:pt x="3401831" y="208164"/>
                </a:cubicBezTo>
                <a:moveTo>
                  <a:pt x="5172960" y="677807"/>
                </a:moveTo>
                <a:cubicBezTo>
                  <a:pt x="5095097" y="677807"/>
                  <a:pt x="5051688" y="604103"/>
                  <a:pt x="5051688" y="470746"/>
                </a:cubicBezTo>
                <a:cubicBezTo>
                  <a:pt x="5051688" y="337388"/>
                  <a:pt x="5095097" y="263684"/>
                  <a:pt x="5172960" y="263684"/>
                </a:cubicBezTo>
                <a:cubicBezTo>
                  <a:pt x="5250823" y="263684"/>
                  <a:pt x="5294232" y="336424"/>
                  <a:pt x="5294232" y="470746"/>
                </a:cubicBezTo>
                <a:cubicBezTo>
                  <a:pt x="5294232" y="605067"/>
                  <a:pt x="5250823" y="677807"/>
                  <a:pt x="5172960" y="677807"/>
                </a:cubicBezTo>
                <a:moveTo>
                  <a:pt x="5172960" y="208164"/>
                </a:moveTo>
                <a:cubicBezTo>
                  <a:pt x="5014341" y="208164"/>
                  <a:pt x="4926418" y="326367"/>
                  <a:pt x="4926418" y="470746"/>
                </a:cubicBezTo>
                <a:cubicBezTo>
                  <a:pt x="4926418" y="615124"/>
                  <a:pt x="5014341" y="733327"/>
                  <a:pt x="5172960" y="733327"/>
                </a:cubicBezTo>
                <a:cubicBezTo>
                  <a:pt x="5331579" y="733327"/>
                  <a:pt x="5419502" y="615124"/>
                  <a:pt x="5419502" y="470746"/>
                </a:cubicBezTo>
                <a:cubicBezTo>
                  <a:pt x="5419502" y="326367"/>
                  <a:pt x="5331579" y="208164"/>
                  <a:pt x="5172960" y="208164"/>
                </a:cubicBezTo>
                <a:moveTo>
                  <a:pt x="6275299" y="208164"/>
                </a:moveTo>
                <a:cubicBezTo>
                  <a:pt x="6200468" y="208164"/>
                  <a:pt x="6159126" y="240539"/>
                  <a:pt x="6135836" y="281869"/>
                </a:cubicBezTo>
                <a:lnTo>
                  <a:pt x="6129772" y="281869"/>
                </a:lnTo>
                <a:lnTo>
                  <a:pt x="6129772" y="218221"/>
                </a:lnTo>
                <a:lnTo>
                  <a:pt x="6010567" y="218221"/>
                </a:lnTo>
                <a:lnTo>
                  <a:pt x="6010567" y="723270"/>
                </a:lnTo>
                <a:lnTo>
                  <a:pt x="6129772" y="723270"/>
                </a:lnTo>
                <a:lnTo>
                  <a:pt x="6129772" y="397041"/>
                </a:lnTo>
                <a:cubicBezTo>
                  <a:pt x="6129772" y="322372"/>
                  <a:pt x="6168222" y="278838"/>
                  <a:pt x="6229822" y="278838"/>
                </a:cubicBezTo>
                <a:cubicBezTo>
                  <a:pt x="6291422" y="278838"/>
                  <a:pt x="6315677" y="318239"/>
                  <a:pt x="6315677" y="377891"/>
                </a:cubicBezTo>
                <a:lnTo>
                  <a:pt x="6315677" y="723270"/>
                </a:lnTo>
                <a:lnTo>
                  <a:pt x="6434883" y="723270"/>
                </a:lnTo>
                <a:lnTo>
                  <a:pt x="6434883" y="376789"/>
                </a:lnTo>
                <a:cubicBezTo>
                  <a:pt x="6434883" y="272776"/>
                  <a:pt x="6380310" y="208164"/>
                  <a:pt x="6275299" y="208164"/>
                </a:cubicBezTo>
                <a:moveTo>
                  <a:pt x="6705679" y="208164"/>
                </a:moveTo>
                <a:cubicBezTo>
                  <a:pt x="6595568" y="208164"/>
                  <a:pt x="6512746" y="254591"/>
                  <a:pt x="6512746" y="353645"/>
                </a:cubicBezTo>
                <a:cubicBezTo>
                  <a:pt x="6512746" y="437544"/>
                  <a:pt x="6570350" y="483007"/>
                  <a:pt x="6634983" y="499125"/>
                </a:cubicBezTo>
                <a:lnTo>
                  <a:pt x="6735996" y="524336"/>
                </a:lnTo>
                <a:cubicBezTo>
                  <a:pt x="6789605" y="537424"/>
                  <a:pt x="6813859" y="556711"/>
                  <a:pt x="6813859" y="599143"/>
                </a:cubicBezTo>
                <a:cubicBezTo>
                  <a:pt x="6813859" y="650668"/>
                  <a:pt x="6777477" y="680012"/>
                  <a:pt x="6713809" y="680012"/>
                </a:cubicBezTo>
                <a:cubicBezTo>
                  <a:pt x="6645042" y="680012"/>
                  <a:pt x="6609763" y="646672"/>
                  <a:pt x="6598601" y="562911"/>
                </a:cubicBezTo>
                <a:lnTo>
                  <a:pt x="6491522" y="593219"/>
                </a:lnTo>
                <a:cubicBezTo>
                  <a:pt x="6497586" y="680149"/>
                  <a:pt x="6578480" y="733603"/>
                  <a:pt x="6700717" y="733603"/>
                </a:cubicBezTo>
                <a:cubicBezTo>
                  <a:pt x="6837149" y="733603"/>
                  <a:pt x="6910877" y="669955"/>
                  <a:pt x="6910877" y="568973"/>
                </a:cubicBezTo>
                <a:cubicBezTo>
                  <a:pt x="6910877" y="474052"/>
                  <a:pt x="6845142" y="434651"/>
                  <a:pt x="6776513" y="417430"/>
                </a:cubicBezTo>
                <a:lnTo>
                  <a:pt x="6679495" y="393183"/>
                </a:lnTo>
                <a:cubicBezTo>
                  <a:pt x="6630986" y="381060"/>
                  <a:pt x="6609763" y="358880"/>
                  <a:pt x="6609763" y="326505"/>
                </a:cubicBezTo>
                <a:cubicBezTo>
                  <a:pt x="6609763" y="286140"/>
                  <a:pt x="6644078" y="261893"/>
                  <a:pt x="6695618" y="261893"/>
                </a:cubicBezTo>
                <a:cubicBezTo>
                  <a:pt x="6756255" y="261893"/>
                  <a:pt x="6793601" y="295232"/>
                  <a:pt x="6798701" y="358880"/>
                </a:cubicBezTo>
                <a:lnTo>
                  <a:pt x="6899714" y="328571"/>
                </a:lnTo>
                <a:cubicBezTo>
                  <a:pt x="6887587" y="257897"/>
                  <a:pt x="6817855" y="208440"/>
                  <a:pt x="6705679" y="208440"/>
                </a:cubicBezTo>
                <a:moveTo>
                  <a:pt x="7206755" y="678083"/>
                </a:moveTo>
                <a:cubicBezTo>
                  <a:pt x="7128892" y="678083"/>
                  <a:pt x="7085482" y="604378"/>
                  <a:pt x="7085482" y="471021"/>
                </a:cubicBezTo>
                <a:cubicBezTo>
                  <a:pt x="7085482" y="337664"/>
                  <a:pt x="7128892" y="263959"/>
                  <a:pt x="7206755" y="263959"/>
                </a:cubicBezTo>
                <a:cubicBezTo>
                  <a:pt x="7284617" y="263959"/>
                  <a:pt x="7328027" y="336700"/>
                  <a:pt x="7328027" y="471021"/>
                </a:cubicBezTo>
                <a:cubicBezTo>
                  <a:pt x="7328027" y="605343"/>
                  <a:pt x="7284617" y="678083"/>
                  <a:pt x="7206755" y="678083"/>
                </a:cubicBezTo>
                <a:moveTo>
                  <a:pt x="7206755" y="208440"/>
                </a:moveTo>
                <a:cubicBezTo>
                  <a:pt x="7048136" y="208440"/>
                  <a:pt x="6960213" y="326643"/>
                  <a:pt x="6960213" y="471021"/>
                </a:cubicBezTo>
                <a:cubicBezTo>
                  <a:pt x="6960213" y="615400"/>
                  <a:pt x="7048136" y="733603"/>
                  <a:pt x="7206755" y="733603"/>
                </a:cubicBezTo>
                <a:cubicBezTo>
                  <a:pt x="7365374" y="733603"/>
                  <a:pt x="7453296" y="615400"/>
                  <a:pt x="7453296" y="471021"/>
                </a:cubicBezTo>
                <a:cubicBezTo>
                  <a:pt x="7453296" y="326643"/>
                  <a:pt x="7365374" y="208440"/>
                  <a:pt x="7206755" y="208440"/>
                </a:cubicBezTo>
                <a:moveTo>
                  <a:pt x="7788724" y="208440"/>
                </a:moveTo>
                <a:cubicBezTo>
                  <a:pt x="7713894" y="208440"/>
                  <a:pt x="7672551" y="240815"/>
                  <a:pt x="7649261" y="282144"/>
                </a:cubicBezTo>
                <a:lnTo>
                  <a:pt x="7643197" y="282144"/>
                </a:lnTo>
                <a:lnTo>
                  <a:pt x="7643197" y="218496"/>
                </a:lnTo>
                <a:lnTo>
                  <a:pt x="7523992" y="218496"/>
                </a:lnTo>
                <a:lnTo>
                  <a:pt x="7523992" y="723546"/>
                </a:lnTo>
                <a:lnTo>
                  <a:pt x="7643197" y="723546"/>
                </a:lnTo>
                <a:lnTo>
                  <a:pt x="7643197" y="397316"/>
                </a:lnTo>
                <a:cubicBezTo>
                  <a:pt x="7643197" y="322647"/>
                  <a:pt x="7681646" y="279113"/>
                  <a:pt x="7743247" y="279113"/>
                </a:cubicBezTo>
                <a:cubicBezTo>
                  <a:pt x="7804848" y="279113"/>
                  <a:pt x="7829102" y="318514"/>
                  <a:pt x="7829102" y="378167"/>
                </a:cubicBezTo>
                <a:lnTo>
                  <a:pt x="7829102" y="723546"/>
                </a:lnTo>
                <a:lnTo>
                  <a:pt x="7948308" y="723546"/>
                </a:lnTo>
                <a:lnTo>
                  <a:pt x="7948308" y="377065"/>
                </a:lnTo>
                <a:cubicBezTo>
                  <a:pt x="7948308" y="273052"/>
                  <a:pt x="7893735" y="208440"/>
                  <a:pt x="7788724" y="208440"/>
                </a:cubicBezTo>
                <a:moveTo>
                  <a:pt x="468828" y="16532"/>
                </a:moveTo>
                <a:lnTo>
                  <a:pt x="343559" y="16532"/>
                </a:lnTo>
                <a:lnTo>
                  <a:pt x="343559" y="538664"/>
                </a:lnTo>
                <a:cubicBezTo>
                  <a:pt x="343559" y="623528"/>
                  <a:pt x="311174" y="673950"/>
                  <a:pt x="234414" y="673950"/>
                </a:cubicBezTo>
                <a:cubicBezTo>
                  <a:pt x="157654" y="673950"/>
                  <a:pt x="125269" y="620359"/>
                  <a:pt x="125269" y="528469"/>
                </a:cubicBezTo>
                <a:lnTo>
                  <a:pt x="125269" y="431482"/>
                </a:lnTo>
                <a:lnTo>
                  <a:pt x="0" y="462755"/>
                </a:lnTo>
                <a:lnTo>
                  <a:pt x="0" y="506151"/>
                </a:lnTo>
                <a:cubicBezTo>
                  <a:pt x="0" y="638406"/>
                  <a:pt x="65735" y="739527"/>
                  <a:pt x="234414" y="739527"/>
                </a:cubicBezTo>
                <a:cubicBezTo>
                  <a:pt x="403093" y="739527"/>
                  <a:pt x="468828" y="638544"/>
                  <a:pt x="468828" y="506151"/>
                </a:cubicBezTo>
                <a:lnTo>
                  <a:pt x="468828" y="16256"/>
                </a:lnTo>
                <a:moveTo>
                  <a:pt x="1222509" y="16256"/>
                </a:moveTo>
                <a:lnTo>
                  <a:pt x="1103304" y="16256"/>
                </a:lnTo>
                <a:lnTo>
                  <a:pt x="1103304" y="723270"/>
                </a:lnTo>
                <a:lnTo>
                  <a:pt x="1222509" y="723270"/>
                </a:lnTo>
                <a:lnTo>
                  <a:pt x="1222509" y="397041"/>
                </a:lnTo>
                <a:cubicBezTo>
                  <a:pt x="1222509" y="322372"/>
                  <a:pt x="1260958" y="278838"/>
                  <a:pt x="1322559" y="278838"/>
                </a:cubicBezTo>
                <a:cubicBezTo>
                  <a:pt x="1384160" y="278838"/>
                  <a:pt x="1408415" y="318239"/>
                  <a:pt x="1408415" y="377891"/>
                </a:cubicBezTo>
                <a:lnTo>
                  <a:pt x="1408415" y="723270"/>
                </a:lnTo>
                <a:lnTo>
                  <a:pt x="1527620" y="723270"/>
                </a:lnTo>
                <a:lnTo>
                  <a:pt x="1527620" y="376789"/>
                </a:lnTo>
                <a:cubicBezTo>
                  <a:pt x="1527620" y="272776"/>
                  <a:pt x="1473047" y="208164"/>
                  <a:pt x="1368036" y="208164"/>
                </a:cubicBezTo>
                <a:cubicBezTo>
                  <a:pt x="1293206" y="208164"/>
                  <a:pt x="1251863" y="240539"/>
                  <a:pt x="1228573" y="281869"/>
                </a:cubicBezTo>
                <a:lnTo>
                  <a:pt x="1222509" y="281869"/>
                </a:lnTo>
                <a:lnTo>
                  <a:pt x="1222509" y="16256"/>
                </a:lnTo>
                <a:moveTo>
                  <a:pt x="4855722" y="16256"/>
                </a:moveTo>
                <a:lnTo>
                  <a:pt x="4730453" y="16256"/>
                </a:lnTo>
                <a:lnTo>
                  <a:pt x="4730453" y="538389"/>
                </a:lnTo>
                <a:cubicBezTo>
                  <a:pt x="4730453" y="623252"/>
                  <a:pt x="4698068" y="673675"/>
                  <a:pt x="4621308" y="673675"/>
                </a:cubicBezTo>
                <a:cubicBezTo>
                  <a:pt x="4544548" y="673675"/>
                  <a:pt x="4512163" y="620084"/>
                  <a:pt x="4512163" y="528194"/>
                </a:cubicBezTo>
                <a:lnTo>
                  <a:pt x="4512163" y="431207"/>
                </a:lnTo>
                <a:lnTo>
                  <a:pt x="4386894" y="462480"/>
                </a:lnTo>
                <a:lnTo>
                  <a:pt x="4386894" y="505876"/>
                </a:lnTo>
                <a:cubicBezTo>
                  <a:pt x="4386894" y="638131"/>
                  <a:pt x="4452629" y="739251"/>
                  <a:pt x="4621308" y="739251"/>
                </a:cubicBezTo>
                <a:cubicBezTo>
                  <a:pt x="4789987" y="739251"/>
                  <a:pt x="4855722" y="638269"/>
                  <a:pt x="4855722" y="505876"/>
                </a:cubicBezTo>
                <a:lnTo>
                  <a:pt x="4855722" y="15981"/>
                </a:lnTo>
                <a:moveTo>
                  <a:pt x="5609403" y="15981"/>
                </a:moveTo>
                <a:lnTo>
                  <a:pt x="5490198" y="15981"/>
                </a:lnTo>
                <a:lnTo>
                  <a:pt x="5490198" y="722995"/>
                </a:lnTo>
                <a:lnTo>
                  <a:pt x="5609403" y="722995"/>
                </a:lnTo>
                <a:lnTo>
                  <a:pt x="5609403" y="396765"/>
                </a:lnTo>
                <a:cubicBezTo>
                  <a:pt x="5609403" y="322096"/>
                  <a:pt x="5647852" y="278562"/>
                  <a:pt x="5709453" y="278562"/>
                </a:cubicBezTo>
                <a:cubicBezTo>
                  <a:pt x="5771054" y="278562"/>
                  <a:pt x="5795308" y="317963"/>
                  <a:pt x="5795308" y="377616"/>
                </a:cubicBezTo>
                <a:lnTo>
                  <a:pt x="5795308" y="722995"/>
                </a:lnTo>
                <a:lnTo>
                  <a:pt x="5914514" y="722995"/>
                </a:lnTo>
                <a:lnTo>
                  <a:pt x="5914514" y="376514"/>
                </a:lnTo>
                <a:cubicBezTo>
                  <a:pt x="5914514" y="272501"/>
                  <a:pt x="5859941" y="207889"/>
                  <a:pt x="5754930" y="207889"/>
                </a:cubicBezTo>
                <a:cubicBezTo>
                  <a:pt x="5680099" y="207889"/>
                  <a:pt x="5638756" y="240263"/>
                  <a:pt x="5615466" y="281593"/>
                </a:cubicBezTo>
                <a:lnTo>
                  <a:pt x="5609403" y="281593"/>
                </a:lnTo>
                <a:lnTo>
                  <a:pt x="5609403" y="15981"/>
                </a:lnTo>
                <a:moveTo>
                  <a:pt x="3954447" y="665409"/>
                </a:moveTo>
                <a:cubicBezTo>
                  <a:pt x="3857429" y="665409"/>
                  <a:pt x="3797895" y="586607"/>
                  <a:pt x="3797895" y="502845"/>
                </a:cubicBezTo>
                <a:cubicBezTo>
                  <a:pt x="3797895" y="450356"/>
                  <a:pt x="3821185" y="401863"/>
                  <a:pt x="3859496" y="374585"/>
                </a:cubicBezTo>
                <a:lnTo>
                  <a:pt x="4087847" y="624079"/>
                </a:lnTo>
                <a:cubicBezTo>
                  <a:pt x="4045401" y="649290"/>
                  <a:pt x="3997857" y="665546"/>
                  <a:pt x="3954447" y="665546"/>
                </a:cubicBezTo>
                <a:moveTo>
                  <a:pt x="4176734" y="541282"/>
                </a:moveTo>
                <a:lnTo>
                  <a:pt x="3978702" y="323061"/>
                </a:lnTo>
                <a:cubicBezTo>
                  <a:pt x="4014119" y="308871"/>
                  <a:pt x="4048433" y="303911"/>
                  <a:pt x="4076684" y="303911"/>
                </a:cubicBezTo>
                <a:cubicBezTo>
                  <a:pt x="4158543" y="303911"/>
                  <a:pt x="4208981" y="351440"/>
                  <a:pt x="4208981" y="433273"/>
                </a:cubicBezTo>
                <a:cubicBezTo>
                  <a:pt x="4208981" y="469643"/>
                  <a:pt x="4198922" y="506978"/>
                  <a:pt x="4176596" y="541282"/>
                </a:cubicBezTo>
                <a:moveTo>
                  <a:pt x="3951278" y="293854"/>
                </a:moveTo>
                <a:lnTo>
                  <a:pt x="3907868" y="245361"/>
                </a:lnTo>
                <a:cubicBezTo>
                  <a:pt x="3869419" y="202929"/>
                  <a:pt x="3858394" y="176616"/>
                  <a:pt x="3858394" y="145343"/>
                </a:cubicBezTo>
                <a:cubicBezTo>
                  <a:pt x="3858394" y="86792"/>
                  <a:pt x="3895740" y="53453"/>
                  <a:pt x="3954309" y="53453"/>
                </a:cubicBezTo>
                <a:cubicBezTo>
                  <a:pt x="4012879" y="53453"/>
                  <a:pt x="4049260" y="87757"/>
                  <a:pt x="4049260" y="150440"/>
                </a:cubicBezTo>
                <a:cubicBezTo>
                  <a:pt x="4049260" y="208026"/>
                  <a:pt x="4021009" y="262582"/>
                  <a:pt x="3951278" y="293854"/>
                </a:cubicBezTo>
                <a:moveTo>
                  <a:pt x="3957341" y="0"/>
                </a:moveTo>
                <a:cubicBezTo>
                  <a:pt x="3817878" y="0"/>
                  <a:pt x="3749249" y="77838"/>
                  <a:pt x="3749249" y="174687"/>
                </a:cubicBezTo>
                <a:cubicBezTo>
                  <a:pt x="3749249" y="227176"/>
                  <a:pt x="3771436" y="279802"/>
                  <a:pt x="3830143" y="343312"/>
                </a:cubicBezTo>
                <a:lnTo>
                  <a:pt x="3831108" y="345379"/>
                </a:lnTo>
                <a:cubicBezTo>
                  <a:pt x="3732160" y="392908"/>
                  <a:pt x="3686683" y="469643"/>
                  <a:pt x="3686683" y="548445"/>
                </a:cubicBezTo>
                <a:cubicBezTo>
                  <a:pt x="3686683" y="652459"/>
                  <a:pt x="3766475" y="739389"/>
                  <a:pt x="3889815" y="739389"/>
                </a:cubicBezTo>
                <a:cubicBezTo>
                  <a:pt x="3960511" y="739389"/>
                  <a:pt x="4043334" y="710045"/>
                  <a:pt x="4118165" y="657556"/>
                </a:cubicBezTo>
                <a:lnTo>
                  <a:pt x="4178801" y="723270"/>
                </a:lnTo>
                <a:lnTo>
                  <a:pt x="4337420" y="723270"/>
                </a:lnTo>
                <a:lnTo>
                  <a:pt x="4337420" y="718173"/>
                </a:lnTo>
                <a:lnTo>
                  <a:pt x="4208155" y="575723"/>
                </a:lnTo>
                <a:cubicBezTo>
                  <a:pt x="4262728" y="511111"/>
                  <a:pt x="4294011" y="440437"/>
                  <a:pt x="4294011" y="378718"/>
                </a:cubicBezTo>
                <a:cubicBezTo>
                  <a:pt x="4294011" y="301982"/>
                  <a:pt x="4242469" y="250458"/>
                  <a:pt x="4161713" y="250458"/>
                </a:cubicBezTo>
                <a:cubicBezTo>
                  <a:pt x="4119268" y="250458"/>
                  <a:pt x="4071723" y="262582"/>
                  <a:pt x="4040440" y="274705"/>
                </a:cubicBezTo>
                <a:lnTo>
                  <a:pt x="4038373" y="270710"/>
                </a:lnTo>
                <a:cubicBezTo>
                  <a:pt x="4115133" y="229242"/>
                  <a:pt x="4147518" y="190943"/>
                  <a:pt x="4147518" y="137352"/>
                </a:cubicBezTo>
                <a:cubicBezTo>
                  <a:pt x="4147518" y="60617"/>
                  <a:pt x="4078752" y="0"/>
                  <a:pt x="3957617" y="0"/>
                </a:cubicBezTo>
              </a:path>
            </a:pathLst>
          </a:custGeom>
          <a:solidFill>
            <a:schemeClr val="bg1"/>
          </a:solidFill>
          <a:ln w="137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>
              <a:solidFill>
                <a:schemeClr val="bg1"/>
              </a:solidFill>
              <a:latin typeface="Johnson Tex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53010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802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3" y="280800"/>
            <a:ext cx="5734050" cy="2620397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41CCCF6-45D3-89EA-1171-FDB379444A5D}"/>
              </a:ext>
            </a:extLst>
          </p:cNvPr>
          <p:cNvSpPr/>
          <p:nvPr userDrawn="1"/>
        </p:nvSpPr>
        <p:spPr>
          <a:xfrm>
            <a:off x="291593" y="6373132"/>
            <a:ext cx="2032407" cy="189099"/>
          </a:xfrm>
          <a:custGeom>
            <a:avLst/>
            <a:gdLst>
              <a:gd name="connsiteX0" fmla="*/ 786066 w 7948307"/>
              <a:gd name="connsiteY0" fmla="*/ 677532 h 739526"/>
              <a:gd name="connsiteX1" fmla="*/ 664794 w 7948307"/>
              <a:gd name="connsiteY1" fmla="*/ 470470 h 739526"/>
              <a:gd name="connsiteX2" fmla="*/ 786066 w 7948307"/>
              <a:gd name="connsiteY2" fmla="*/ 263408 h 739526"/>
              <a:gd name="connsiteX3" fmla="*/ 907339 w 7948307"/>
              <a:gd name="connsiteY3" fmla="*/ 470470 h 739526"/>
              <a:gd name="connsiteX4" fmla="*/ 786066 w 7948307"/>
              <a:gd name="connsiteY4" fmla="*/ 677532 h 739526"/>
              <a:gd name="connsiteX5" fmla="*/ 786066 w 7948307"/>
              <a:gd name="connsiteY5" fmla="*/ 207889 h 739526"/>
              <a:gd name="connsiteX6" fmla="*/ 539525 w 7948307"/>
              <a:gd name="connsiteY6" fmla="*/ 470470 h 739526"/>
              <a:gd name="connsiteX7" fmla="*/ 786066 w 7948307"/>
              <a:gd name="connsiteY7" fmla="*/ 733052 h 739526"/>
              <a:gd name="connsiteX8" fmla="*/ 1032607 w 7948307"/>
              <a:gd name="connsiteY8" fmla="*/ 470470 h 739526"/>
              <a:gd name="connsiteX9" fmla="*/ 786066 w 7948307"/>
              <a:gd name="connsiteY9" fmla="*/ 207889 h 739526"/>
              <a:gd name="connsiteX10" fmla="*/ 1888405 w 7948307"/>
              <a:gd name="connsiteY10" fmla="*/ 207889 h 739526"/>
              <a:gd name="connsiteX11" fmla="*/ 1748942 w 7948307"/>
              <a:gd name="connsiteY11" fmla="*/ 281593 h 739526"/>
              <a:gd name="connsiteX12" fmla="*/ 1742878 w 7948307"/>
              <a:gd name="connsiteY12" fmla="*/ 281593 h 739526"/>
              <a:gd name="connsiteX13" fmla="*/ 1742878 w 7948307"/>
              <a:gd name="connsiteY13" fmla="*/ 217945 h 739526"/>
              <a:gd name="connsiteX14" fmla="*/ 1623673 w 7948307"/>
              <a:gd name="connsiteY14" fmla="*/ 217945 h 739526"/>
              <a:gd name="connsiteX15" fmla="*/ 1623673 w 7948307"/>
              <a:gd name="connsiteY15" fmla="*/ 722995 h 739526"/>
              <a:gd name="connsiteX16" fmla="*/ 1742878 w 7948307"/>
              <a:gd name="connsiteY16" fmla="*/ 722995 h 739526"/>
              <a:gd name="connsiteX17" fmla="*/ 1742878 w 7948307"/>
              <a:gd name="connsiteY17" fmla="*/ 396765 h 739526"/>
              <a:gd name="connsiteX18" fmla="*/ 1842928 w 7948307"/>
              <a:gd name="connsiteY18" fmla="*/ 278562 h 739526"/>
              <a:gd name="connsiteX19" fmla="*/ 1928783 w 7948307"/>
              <a:gd name="connsiteY19" fmla="*/ 377616 h 739526"/>
              <a:gd name="connsiteX20" fmla="*/ 1928783 w 7948307"/>
              <a:gd name="connsiteY20" fmla="*/ 722995 h 739526"/>
              <a:gd name="connsiteX21" fmla="*/ 2047989 w 7948307"/>
              <a:gd name="connsiteY21" fmla="*/ 722995 h 739526"/>
              <a:gd name="connsiteX22" fmla="*/ 2047989 w 7948307"/>
              <a:gd name="connsiteY22" fmla="*/ 376514 h 739526"/>
              <a:gd name="connsiteX23" fmla="*/ 1888405 w 7948307"/>
              <a:gd name="connsiteY23" fmla="*/ 207889 h 739526"/>
              <a:gd name="connsiteX24" fmla="*/ 2318785 w 7948307"/>
              <a:gd name="connsiteY24" fmla="*/ 207889 h 739526"/>
              <a:gd name="connsiteX25" fmla="*/ 2125851 w 7948307"/>
              <a:gd name="connsiteY25" fmla="*/ 353369 h 739526"/>
              <a:gd name="connsiteX26" fmla="*/ 2248089 w 7948307"/>
              <a:gd name="connsiteY26" fmla="*/ 498850 h 739526"/>
              <a:gd name="connsiteX27" fmla="*/ 2349103 w 7948307"/>
              <a:gd name="connsiteY27" fmla="*/ 524061 h 739526"/>
              <a:gd name="connsiteX28" fmla="*/ 2426965 w 7948307"/>
              <a:gd name="connsiteY28" fmla="*/ 598868 h 739526"/>
              <a:gd name="connsiteX29" fmla="*/ 2326916 w 7948307"/>
              <a:gd name="connsiteY29" fmla="*/ 679736 h 739526"/>
              <a:gd name="connsiteX30" fmla="*/ 2211707 w 7948307"/>
              <a:gd name="connsiteY30" fmla="*/ 562635 h 739526"/>
              <a:gd name="connsiteX31" fmla="*/ 2104629 w 7948307"/>
              <a:gd name="connsiteY31" fmla="*/ 592944 h 739526"/>
              <a:gd name="connsiteX32" fmla="*/ 2313824 w 7948307"/>
              <a:gd name="connsiteY32" fmla="*/ 733327 h 739526"/>
              <a:gd name="connsiteX33" fmla="*/ 2523983 w 7948307"/>
              <a:gd name="connsiteY33" fmla="*/ 568697 h 739526"/>
              <a:gd name="connsiteX34" fmla="*/ 2389619 w 7948307"/>
              <a:gd name="connsiteY34" fmla="*/ 417155 h 739526"/>
              <a:gd name="connsiteX35" fmla="*/ 2292601 w 7948307"/>
              <a:gd name="connsiteY35" fmla="*/ 392908 h 739526"/>
              <a:gd name="connsiteX36" fmla="*/ 2222869 w 7948307"/>
              <a:gd name="connsiteY36" fmla="*/ 326229 h 739526"/>
              <a:gd name="connsiteX37" fmla="*/ 2308725 w 7948307"/>
              <a:gd name="connsiteY37" fmla="*/ 261617 h 739526"/>
              <a:gd name="connsiteX38" fmla="*/ 2411806 w 7948307"/>
              <a:gd name="connsiteY38" fmla="*/ 358604 h 739526"/>
              <a:gd name="connsiteX39" fmla="*/ 2512821 w 7948307"/>
              <a:gd name="connsiteY39" fmla="*/ 328296 h 739526"/>
              <a:gd name="connsiteX40" fmla="*/ 2318785 w 7948307"/>
              <a:gd name="connsiteY40" fmla="*/ 208164 h 739526"/>
              <a:gd name="connsiteX41" fmla="*/ 2819861 w 7948307"/>
              <a:gd name="connsiteY41" fmla="*/ 677807 h 739526"/>
              <a:gd name="connsiteX42" fmla="*/ 2698588 w 7948307"/>
              <a:gd name="connsiteY42" fmla="*/ 470746 h 739526"/>
              <a:gd name="connsiteX43" fmla="*/ 2819861 w 7948307"/>
              <a:gd name="connsiteY43" fmla="*/ 263684 h 739526"/>
              <a:gd name="connsiteX44" fmla="*/ 2941133 w 7948307"/>
              <a:gd name="connsiteY44" fmla="*/ 470746 h 739526"/>
              <a:gd name="connsiteX45" fmla="*/ 2819861 w 7948307"/>
              <a:gd name="connsiteY45" fmla="*/ 677807 h 739526"/>
              <a:gd name="connsiteX46" fmla="*/ 2819861 w 7948307"/>
              <a:gd name="connsiteY46" fmla="*/ 208164 h 739526"/>
              <a:gd name="connsiteX47" fmla="*/ 2573319 w 7948307"/>
              <a:gd name="connsiteY47" fmla="*/ 470746 h 739526"/>
              <a:gd name="connsiteX48" fmla="*/ 2819861 w 7948307"/>
              <a:gd name="connsiteY48" fmla="*/ 733327 h 739526"/>
              <a:gd name="connsiteX49" fmla="*/ 3066402 w 7948307"/>
              <a:gd name="connsiteY49" fmla="*/ 470746 h 739526"/>
              <a:gd name="connsiteX50" fmla="*/ 2819861 w 7948307"/>
              <a:gd name="connsiteY50" fmla="*/ 208164 h 739526"/>
              <a:gd name="connsiteX51" fmla="*/ 3401831 w 7948307"/>
              <a:gd name="connsiteY51" fmla="*/ 208164 h 739526"/>
              <a:gd name="connsiteX52" fmla="*/ 3262367 w 7948307"/>
              <a:gd name="connsiteY52" fmla="*/ 281869 h 739526"/>
              <a:gd name="connsiteX53" fmla="*/ 3256304 w 7948307"/>
              <a:gd name="connsiteY53" fmla="*/ 281869 h 739526"/>
              <a:gd name="connsiteX54" fmla="*/ 3256304 w 7948307"/>
              <a:gd name="connsiteY54" fmla="*/ 218221 h 739526"/>
              <a:gd name="connsiteX55" fmla="*/ 3137098 w 7948307"/>
              <a:gd name="connsiteY55" fmla="*/ 218221 h 739526"/>
              <a:gd name="connsiteX56" fmla="*/ 3137098 w 7948307"/>
              <a:gd name="connsiteY56" fmla="*/ 723270 h 739526"/>
              <a:gd name="connsiteX57" fmla="*/ 3256304 w 7948307"/>
              <a:gd name="connsiteY57" fmla="*/ 723270 h 739526"/>
              <a:gd name="connsiteX58" fmla="*/ 3256304 w 7948307"/>
              <a:gd name="connsiteY58" fmla="*/ 397041 h 739526"/>
              <a:gd name="connsiteX59" fmla="*/ 3356353 w 7948307"/>
              <a:gd name="connsiteY59" fmla="*/ 278838 h 739526"/>
              <a:gd name="connsiteX60" fmla="*/ 3442209 w 7948307"/>
              <a:gd name="connsiteY60" fmla="*/ 377891 h 739526"/>
              <a:gd name="connsiteX61" fmla="*/ 3442209 w 7948307"/>
              <a:gd name="connsiteY61" fmla="*/ 723270 h 739526"/>
              <a:gd name="connsiteX62" fmla="*/ 3561414 w 7948307"/>
              <a:gd name="connsiteY62" fmla="*/ 723270 h 739526"/>
              <a:gd name="connsiteX63" fmla="*/ 3561414 w 7948307"/>
              <a:gd name="connsiteY63" fmla="*/ 376789 h 739526"/>
              <a:gd name="connsiteX64" fmla="*/ 3401831 w 7948307"/>
              <a:gd name="connsiteY64" fmla="*/ 208164 h 739526"/>
              <a:gd name="connsiteX65" fmla="*/ 5172960 w 7948307"/>
              <a:gd name="connsiteY65" fmla="*/ 677807 h 739526"/>
              <a:gd name="connsiteX66" fmla="*/ 5051688 w 7948307"/>
              <a:gd name="connsiteY66" fmla="*/ 470746 h 739526"/>
              <a:gd name="connsiteX67" fmla="*/ 5172960 w 7948307"/>
              <a:gd name="connsiteY67" fmla="*/ 263684 h 739526"/>
              <a:gd name="connsiteX68" fmla="*/ 5294232 w 7948307"/>
              <a:gd name="connsiteY68" fmla="*/ 470746 h 739526"/>
              <a:gd name="connsiteX69" fmla="*/ 5172960 w 7948307"/>
              <a:gd name="connsiteY69" fmla="*/ 677807 h 739526"/>
              <a:gd name="connsiteX70" fmla="*/ 5172960 w 7948307"/>
              <a:gd name="connsiteY70" fmla="*/ 208164 h 739526"/>
              <a:gd name="connsiteX71" fmla="*/ 4926418 w 7948307"/>
              <a:gd name="connsiteY71" fmla="*/ 470746 h 739526"/>
              <a:gd name="connsiteX72" fmla="*/ 5172960 w 7948307"/>
              <a:gd name="connsiteY72" fmla="*/ 733327 h 739526"/>
              <a:gd name="connsiteX73" fmla="*/ 5419502 w 7948307"/>
              <a:gd name="connsiteY73" fmla="*/ 470746 h 739526"/>
              <a:gd name="connsiteX74" fmla="*/ 5172960 w 7948307"/>
              <a:gd name="connsiteY74" fmla="*/ 208164 h 739526"/>
              <a:gd name="connsiteX75" fmla="*/ 6275299 w 7948307"/>
              <a:gd name="connsiteY75" fmla="*/ 208164 h 739526"/>
              <a:gd name="connsiteX76" fmla="*/ 6135836 w 7948307"/>
              <a:gd name="connsiteY76" fmla="*/ 281869 h 739526"/>
              <a:gd name="connsiteX77" fmla="*/ 6129772 w 7948307"/>
              <a:gd name="connsiteY77" fmla="*/ 281869 h 739526"/>
              <a:gd name="connsiteX78" fmla="*/ 6129772 w 7948307"/>
              <a:gd name="connsiteY78" fmla="*/ 218221 h 739526"/>
              <a:gd name="connsiteX79" fmla="*/ 6010567 w 7948307"/>
              <a:gd name="connsiteY79" fmla="*/ 218221 h 739526"/>
              <a:gd name="connsiteX80" fmla="*/ 6010567 w 7948307"/>
              <a:gd name="connsiteY80" fmla="*/ 723270 h 739526"/>
              <a:gd name="connsiteX81" fmla="*/ 6129772 w 7948307"/>
              <a:gd name="connsiteY81" fmla="*/ 723270 h 739526"/>
              <a:gd name="connsiteX82" fmla="*/ 6129772 w 7948307"/>
              <a:gd name="connsiteY82" fmla="*/ 397041 h 739526"/>
              <a:gd name="connsiteX83" fmla="*/ 6229822 w 7948307"/>
              <a:gd name="connsiteY83" fmla="*/ 278838 h 739526"/>
              <a:gd name="connsiteX84" fmla="*/ 6315677 w 7948307"/>
              <a:gd name="connsiteY84" fmla="*/ 377891 h 739526"/>
              <a:gd name="connsiteX85" fmla="*/ 6315677 w 7948307"/>
              <a:gd name="connsiteY85" fmla="*/ 723270 h 739526"/>
              <a:gd name="connsiteX86" fmla="*/ 6434883 w 7948307"/>
              <a:gd name="connsiteY86" fmla="*/ 723270 h 739526"/>
              <a:gd name="connsiteX87" fmla="*/ 6434883 w 7948307"/>
              <a:gd name="connsiteY87" fmla="*/ 376789 h 739526"/>
              <a:gd name="connsiteX88" fmla="*/ 6275299 w 7948307"/>
              <a:gd name="connsiteY88" fmla="*/ 208164 h 739526"/>
              <a:gd name="connsiteX89" fmla="*/ 6705679 w 7948307"/>
              <a:gd name="connsiteY89" fmla="*/ 208164 h 739526"/>
              <a:gd name="connsiteX90" fmla="*/ 6512746 w 7948307"/>
              <a:gd name="connsiteY90" fmla="*/ 353645 h 739526"/>
              <a:gd name="connsiteX91" fmla="*/ 6634983 w 7948307"/>
              <a:gd name="connsiteY91" fmla="*/ 499125 h 739526"/>
              <a:gd name="connsiteX92" fmla="*/ 6735996 w 7948307"/>
              <a:gd name="connsiteY92" fmla="*/ 524336 h 739526"/>
              <a:gd name="connsiteX93" fmla="*/ 6813859 w 7948307"/>
              <a:gd name="connsiteY93" fmla="*/ 599143 h 739526"/>
              <a:gd name="connsiteX94" fmla="*/ 6713809 w 7948307"/>
              <a:gd name="connsiteY94" fmla="*/ 680012 h 739526"/>
              <a:gd name="connsiteX95" fmla="*/ 6598601 w 7948307"/>
              <a:gd name="connsiteY95" fmla="*/ 562911 h 739526"/>
              <a:gd name="connsiteX96" fmla="*/ 6491522 w 7948307"/>
              <a:gd name="connsiteY96" fmla="*/ 593219 h 739526"/>
              <a:gd name="connsiteX97" fmla="*/ 6700717 w 7948307"/>
              <a:gd name="connsiteY97" fmla="*/ 733603 h 739526"/>
              <a:gd name="connsiteX98" fmla="*/ 6910877 w 7948307"/>
              <a:gd name="connsiteY98" fmla="*/ 568973 h 739526"/>
              <a:gd name="connsiteX99" fmla="*/ 6776513 w 7948307"/>
              <a:gd name="connsiteY99" fmla="*/ 417430 h 739526"/>
              <a:gd name="connsiteX100" fmla="*/ 6679495 w 7948307"/>
              <a:gd name="connsiteY100" fmla="*/ 393183 h 739526"/>
              <a:gd name="connsiteX101" fmla="*/ 6609763 w 7948307"/>
              <a:gd name="connsiteY101" fmla="*/ 326505 h 739526"/>
              <a:gd name="connsiteX102" fmla="*/ 6695618 w 7948307"/>
              <a:gd name="connsiteY102" fmla="*/ 261893 h 739526"/>
              <a:gd name="connsiteX103" fmla="*/ 6798701 w 7948307"/>
              <a:gd name="connsiteY103" fmla="*/ 358880 h 739526"/>
              <a:gd name="connsiteX104" fmla="*/ 6899714 w 7948307"/>
              <a:gd name="connsiteY104" fmla="*/ 328571 h 739526"/>
              <a:gd name="connsiteX105" fmla="*/ 6705679 w 7948307"/>
              <a:gd name="connsiteY105" fmla="*/ 208440 h 739526"/>
              <a:gd name="connsiteX106" fmla="*/ 7206755 w 7948307"/>
              <a:gd name="connsiteY106" fmla="*/ 678083 h 739526"/>
              <a:gd name="connsiteX107" fmla="*/ 7085482 w 7948307"/>
              <a:gd name="connsiteY107" fmla="*/ 471021 h 739526"/>
              <a:gd name="connsiteX108" fmla="*/ 7206755 w 7948307"/>
              <a:gd name="connsiteY108" fmla="*/ 263959 h 739526"/>
              <a:gd name="connsiteX109" fmla="*/ 7328027 w 7948307"/>
              <a:gd name="connsiteY109" fmla="*/ 471021 h 739526"/>
              <a:gd name="connsiteX110" fmla="*/ 7206755 w 7948307"/>
              <a:gd name="connsiteY110" fmla="*/ 678083 h 739526"/>
              <a:gd name="connsiteX111" fmla="*/ 7206755 w 7948307"/>
              <a:gd name="connsiteY111" fmla="*/ 208440 h 739526"/>
              <a:gd name="connsiteX112" fmla="*/ 6960213 w 7948307"/>
              <a:gd name="connsiteY112" fmla="*/ 471021 h 739526"/>
              <a:gd name="connsiteX113" fmla="*/ 7206755 w 7948307"/>
              <a:gd name="connsiteY113" fmla="*/ 733603 h 739526"/>
              <a:gd name="connsiteX114" fmla="*/ 7453296 w 7948307"/>
              <a:gd name="connsiteY114" fmla="*/ 471021 h 739526"/>
              <a:gd name="connsiteX115" fmla="*/ 7206755 w 7948307"/>
              <a:gd name="connsiteY115" fmla="*/ 208440 h 739526"/>
              <a:gd name="connsiteX116" fmla="*/ 7788724 w 7948307"/>
              <a:gd name="connsiteY116" fmla="*/ 208440 h 739526"/>
              <a:gd name="connsiteX117" fmla="*/ 7649261 w 7948307"/>
              <a:gd name="connsiteY117" fmla="*/ 282144 h 739526"/>
              <a:gd name="connsiteX118" fmla="*/ 7643197 w 7948307"/>
              <a:gd name="connsiteY118" fmla="*/ 282144 h 739526"/>
              <a:gd name="connsiteX119" fmla="*/ 7643197 w 7948307"/>
              <a:gd name="connsiteY119" fmla="*/ 218496 h 739526"/>
              <a:gd name="connsiteX120" fmla="*/ 7523992 w 7948307"/>
              <a:gd name="connsiteY120" fmla="*/ 218496 h 739526"/>
              <a:gd name="connsiteX121" fmla="*/ 7523992 w 7948307"/>
              <a:gd name="connsiteY121" fmla="*/ 723546 h 739526"/>
              <a:gd name="connsiteX122" fmla="*/ 7643197 w 7948307"/>
              <a:gd name="connsiteY122" fmla="*/ 723546 h 739526"/>
              <a:gd name="connsiteX123" fmla="*/ 7643197 w 7948307"/>
              <a:gd name="connsiteY123" fmla="*/ 397316 h 739526"/>
              <a:gd name="connsiteX124" fmla="*/ 7743247 w 7948307"/>
              <a:gd name="connsiteY124" fmla="*/ 279113 h 739526"/>
              <a:gd name="connsiteX125" fmla="*/ 7829102 w 7948307"/>
              <a:gd name="connsiteY125" fmla="*/ 378167 h 739526"/>
              <a:gd name="connsiteX126" fmla="*/ 7829102 w 7948307"/>
              <a:gd name="connsiteY126" fmla="*/ 723546 h 739526"/>
              <a:gd name="connsiteX127" fmla="*/ 7948308 w 7948307"/>
              <a:gd name="connsiteY127" fmla="*/ 723546 h 739526"/>
              <a:gd name="connsiteX128" fmla="*/ 7948308 w 7948307"/>
              <a:gd name="connsiteY128" fmla="*/ 377065 h 739526"/>
              <a:gd name="connsiteX129" fmla="*/ 7788724 w 7948307"/>
              <a:gd name="connsiteY129" fmla="*/ 208440 h 739526"/>
              <a:gd name="connsiteX130" fmla="*/ 468828 w 7948307"/>
              <a:gd name="connsiteY130" fmla="*/ 16532 h 739526"/>
              <a:gd name="connsiteX131" fmla="*/ 343559 w 7948307"/>
              <a:gd name="connsiteY131" fmla="*/ 16532 h 739526"/>
              <a:gd name="connsiteX132" fmla="*/ 343559 w 7948307"/>
              <a:gd name="connsiteY132" fmla="*/ 538664 h 739526"/>
              <a:gd name="connsiteX133" fmla="*/ 234414 w 7948307"/>
              <a:gd name="connsiteY133" fmla="*/ 673950 h 739526"/>
              <a:gd name="connsiteX134" fmla="*/ 125269 w 7948307"/>
              <a:gd name="connsiteY134" fmla="*/ 528469 h 739526"/>
              <a:gd name="connsiteX135" fmla="*/ 125269 w 7948307"/>
              <a:gd name="connsiteY135" fmla="*/ 431482 h 739526"/>
              <a:gd name="connsiteX136" fmla="*/ 0 w 7948307"/>
              <a:gd name="connsiteY136" fmla="*/ 462755 h 739526"/>
              <a:gd name="connsiteX137" fmla="*/ 0 w 7948307"/>
              <a:gd name="connsiteY137" fmla="*/ 506151 h 739526"/>
              <a:gd name="connsiteX138" fmla="*/ 234414 w 7948307"/>
              <a:gd name="connsiteY138" fmla="*/ 739527 h 739526"/>
              <a:gd name="connsiteX139" fmla="*/ 468828 w 7948307"/>
              <a:gd name="connsiteY139" fmla="*/ 506151 h 739526"/>
              <a:gd name="connsiteX140" fmla="*/ 468828 w 7948307"/>
              <a:gd name="connsiteY140" fmla="*/ 16256 h 739526"/>
              <a:gd name="connsiteX141" fmla="*/ 1222509 w 7948307"/>
              <a:gd name="connsiteY141" fmla="*/ 16256 h 739526"/>
              <a:gd name="connsiteX142" fmla="*/ 1103304 w 7948307"/>
              <a:gd name="connsiteY142" fmla="*/ 16256 h 739526"/>
              <a:gd name="connsiteX143" fmla="*/ 1103304 w 7948307"/>
              <a:gd name="connsiteY143" fmla="*/ 723270 h 739526"/>
              <a:gd name="connsiteX144" fmla="*/ 1222509 w 7948307"/>
              <a:gd name="connsiteY144" fmla="*/ 723270 h 739526"/>
              <a:gd name="connsiteX145" fmla="*/ 1222509 w 7948307"/>
              <a:gd name="connsiteY145" fmla="*/ 397041 h 739526"/>
              <a:gd name="connsiteX146" fmla="*/ 1322559 w 7948307"/>
              <a:gd name="connsiteY146" fmla="*/ 278838 h 739526"/>
              <a:gd name="connsiteX147" fmla="*/ 1408415 w 7948307"/>
              <a:gd name="connsiteY147" fmla="*/ 377891 h 739526"/>
              <a:gd name="connsiteX148" fmla="*/ 1408415 w 7948307"/>
              <a:gd name="connsiteY148" fmla="*/ 723270 h 739526"/>
              <a:gd name="connsiteX149" fmla="*/ 1527620 w 7948307"/>
              <a:gd name="connsiteY149" fmla="*/ 723270 h 739526"/>
              <a:gd name="connsiteX150" fmla="*/ 1527620 w 7948307"/>
              <a:gd name="connsiteY150" fmla="*/ 376789 h 739526"/>
              <a:gd name="connsiteX151" fmla="*/ 1368036 w 7948307"/>
              <a:gd name="connsiteY151" fmla="*/ 208164 h 739526"/>
              <a:gd name="connsiteX152" fmla="*/ 1228573 w 7948307"/>
              <a:gd name="connsiteY152" fmla="*/ 281869 h 739526"/>
              <a:gd name="connsiteX153" fmla="*/ 1222509 w 7948307"/>
              <a:gd name="connsiteY153" fmla="*/ 281869 h 739526"/>
              <a:gd name="connsiteX154" fmla="*/ 1222509 w 7948307"/>
              <a:gd name="connsiteY154" fmla="*/ 16256 h 739526"/>
              <a:gd name="connsiteX155" fmla="*/ 4855722 w 7948307"/>
              <a:gd name="connsiteY155" fmla="*/ 16256 h 739526"/>
              <a:gd name="connsiteX156" fmla="*/ 4730453 w 7948307"/>
              <a:gd name="connsiteY156" fmla="*/ 16256 h 739526"/>
              <a:gd name="connsiteX157" fmla="*/ 4730453 w 7948307"/>
              <a:gd name="connsiteY157" fmla="*/ 538389 h 739526"/>
              <a:gd name="connsiteX158" fmla="*/ 4621308 w 7948307"/>
              <a:gd name="connsiteY158" fmla="*/ 673675 h 739526"/>
              <a:gd name="connsiteX159" fmla="*/ 4512163 w 7948307"/>
              <a:gd name="connsiteY159" fmla="*/ 528194 h 739526"/>
              <a:gd name="connsiteX160" fmla="*/ 4512163 w 7948307"/>
              <a:gd name="connsiteY160" fmla="*/ 431207 h 739526"/>
              <a:gd name="connsiteX161" fmla="*/ 4386894 w 7948307"/>
              <a:gd name="connsiteY161" fmla="*/ 462480 h 739526"/>
              <a:gd name="connsiteX162" fmla="*/ 4386894 w 7948307"/>
              <a:gd name="connsiteY162" fmla="*/ 505876 h 739526"/>
              <a:gd name="connsiteX163" fmla="*/ 4621308 w 7948307"/>
              <a:gd name="connsiteY163" fmla="*/ 739251 h 739526"/>
              <a:gd name="connsiteX164" fmla="*/ 4855722 w 7948307"/>
              <a:gd name="connsiteY164" fmla="*/ 505876 h 739526"/>
              <a:gd name="connsiteX165" fmla="*/ 4855722 w 7948307"/>
              <a:gd name="connsiteY165" fmla="*/ 15981 h 739526"/>
              <a:gd name="connsiteX166" fmla="*/ 5609403 w 7948307"/>
              <a:gd name="connsiteY166" fmla="*/ 15981 h 739526"/>
              <a:gd name="connsiteX167" fmla="*/ 5490198 w 7948307"/>
              <a:gd name="connsiteY167" fmla="*/ 15981 h 739526"/>
              <a:gd name="connsiteX168" fmla="*/ 5490198 w 7948307"/>
              <a:gd name="connsiteY168" fmla="*/ 722995 h 739526"/>
              <a:gd name="connsiteX169" fmla="*/ 5609403 w 7948307"/>
              <a:gd name="connsiteY169" fmla="*/ 722995 h 739526"/>
              <a:gd name="connsiteX170" fmla="*/ 5609403 w 7948307"/>
              <a:gd name="connsiteY170" fmla="*/ 396765 h 739526"/>
              <a:gd name="connsiteX171" fmla="*/ 5709453 w 7948307"/>
              <a:gd name="connsiteY171" fmla="*/ 278562 h 739526"/>
              <a:gd name="connsiteX172" fmla="*/ 5795308 w 7948307"/>
              <a:gd name="connsiteY172" fmla="*/ 377616 h 739526"/>
              <a:gd name="connsiteX173" fmla="*/ 5795308 w 7948307"/>
              <a:gd name="connsiteY173" fmla="*/ 722995 h 739526"/>
              <a:gd name="connsiteX174" fmla="*/ 5914514 w 7948307"/>
              <a:gd name="connsiteY174" fmla="*/ 722995 h 739526"/>
              <a:gd name="connsiteX175" fmla="*/ 5914514 w 7948307"/>
              <a:gd name="connsiteY175" fmla="*/ 376514 h 739526"/>
              <a:gd name="connsiteX176" fmla="*/ 5754930 w 7948307"/>
              <a:gd name="connsiteY176" fmla="*/ 207889 h 739526"/>
              <a:gd name="connsiteX177" fmla="*/ 5615466 w 7948307"/>
              <a:gd name="connsiteY177" fmla="*/ 281593 h 739526"/>
              <a:gd name="connsiteX178" fmla="*/ 5609403 w 7948307"/>
              <a:gd name="connsiteY178" fmla="*/ 281593 h 739526"/>
              <a:gd name="connsiteX179" fmla="*/ 5609403 w 7948307"/>
              <a:gd name="connsiteY179" fmla="*/ 15981 h 739526"/>
              <a:gd name="connsiteX180" fmla="*/ 3954447 w 7948307"/>
              <a:gd name="connsiteY180" fmla="*/ 665409 h 739526"/>
              <a:gd name="connsiteX181" fmla="*/ 3797895 w 7948307"/>
              <a:gd name="connsiteY181" fmla="*/ 502845 h 739526"/>
              <a:gd name="connsiteX182" fmla="*/ 3859496 w 7948307"/>
              <a:gd name="connsiteY182" fmla="*/ 374585 h 739526"/>
              <a:gd name="connsiteX183" fmla="*/ 4087847 w 7948307"/>
              <a:gd name="connsiteY183" fmla="*/ 624079 h 739526"/>
              <a:gd name="connsiteX184" fmla="*/ 3954447 w 7948307"/>
              <a:gd name="connsiteY184" fmla="*/ 665546 h 739526"/>
              <a:gd name="connsiteX185" fmla="*/ 4176734 w 7948307"/>
              <a:gd name="connsiteY185" fmla="*/ 541282 h 739526"/>
              <a:gd name="connsiteX186" fmla="*/ 3978702 w 7948307"/>
              <a:gd name="connsiteY186" fmla="*/ 323061 h 739526"/>
              <a:gd name="connsiteX187" fmla="*/ 4076684 w 7948307"/>
              <a:gd name="connsiteY187" fmla="*/ 303911 h 739526"/>
              <a:gd name="connsiteX188" fmla="*/ 4208981 w 7948307"/>
              <a:gd name="connsiteY188" fmla="*/ 433273 h 739526"/>
              <a:gd name="connsiteX189" fmla="*/ 4176596 w 7948307"/>
              <a:gd name="connsiteY189" fmla="*/ 541282 h 739526"/>
              <a:gd name="connsiteX190" fmla="*/ 3951278 w 7948307"/>
              <a:gd name="connsiteY190" fmla="*/ 293854 h 739526"/>
              <a:gd name="connsiteX191" fmla="*/ 3907868 w 7948307"/>
              <a:gd name="connsiteY191" fmla="*/ 245361 h 739526"/>
              <a:gd name="connsiteX192" fmla="*/ 3858394 w 7948307"/>
              <a:gd name="connsiteY192" fmla="*/ 145343 h 739526"/>
              <a:gd name="connsiteX193" fmla="*/ 3954309 w 7948307"/>
              <a:gd name="connsiteY193" fmla="*/ 53453 h 739526"/>
              <a:gd name="connsiteX194" fmla="*/ 4049260 w 7948307"/>
              <a:gd name="connsiteY194" fmla="*/ 150440 h 739526"/>
              <a:gd name="connsiteX195" fmla="*/ 3951278 w 7948307"/>
              <a:gd name="connsiteY195" fmla="*/ 293854 h 739526"/>
              <a:gd name="connsiteX196" fmla="*/ 3957341 w 7948307"/>
              <a:gd name="connsiteY196" fmla="*/ 0 h 739526"/>
              <a:gd name="connsiteX197" fmla="*/ 3749249 w 7948307"/>
              <a:gd name="connsiteY197" fmla="*/ 174687 h 739526"/>
              <a:gd name="connsiteX198" fmla="*/ 3830143 w 7948307"/>
              <a:gd name="connsiteY198" fmla="*/ 343312 h 739526"/>
              <a:gd name="connsiteX199" fmla="*/ 3831108 w 7948307"/>
              <a:gd name="connsiteY199" fmla="*/ 345379 h 739526"/>
              <a:gd name="connsiteX200" fmla="*/ 3686683 w 7948307"/>
              <a:gd name="connsiteY200" fmla="*/ 548445 h 739526"/>
              <a:gd name="connsiteX201" fmla="*/ 3889815 w 7948307"/>
              <a:gd name="connsiteY201" fmla="*/ 739389 h 739526"/>
              <a:gd name="connsiteX202" fmla="*/ 4118165 w 7948307"/>
              <a:gd name="connsiteY202" fmla="*/ 657556 h 739526"/>
              <a:gd name="connsiteX203" fmla="*/ 4178801 w 7948307"/>
              <a:gd name="connsiteY203" fmla="*/ 723270 h 739526"/>
              <a:gd name="connsiteX204" fmla="*/ 4337420 w 7948307"/>
              <a:gd name="connsiteY204" fmla="*/ 723270 h 739526"/>
              <a:gd name="connsiteX205" fmla="*/ 4337420 w 7948307"/>
              <a:gd name="connsiteY205" fmla="*/ 718173 h 739526"/>
              <a:gd name="connsiteX206" fmla="*/ 4208155 w 7948307"/>
              <a:gd name="connsiteY206" fmla="*/ 575723 h 739526"/>
              <a:gd name="connsiteX207" fmla="*/ 4294011 w 7948307"/>
              <a:gd name="connsiteY207" fmla="*/ 378718 h 739526"/>
              <a:gd name="connsiteX208" fmla="*/ 4161713 w 7948307"/>
              <a:gd name="connsiteY208" fmla="*/ 250458 h 739526"/>
              <a:gd name="connsiteX209" fmla="*/ 4040440 w 7948307"/>
              <a:gd name="connsiteY209" fmla="*/ 274705 h 739526"/>
              <a:gd name="connsiteX210" fmla="*/ 4038373 w 7948307"/>
              <a:gd name="connsiteY210" fmla="*/ 270710 h 739526"/>
              <a:gd name="connsiteX211" fmla="*/ 4147518 w 7948307"/>
              <a:gd name="connsiteY211" fmla="*/ 137352 h 739526"/>
              <a:gd name="connsiteX212" fmla="*/ 3957617 w 7948307"/>
              <a:gd name="connsiteY212" fmla="*/ 0 h 73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948307" h="739526">
                <a:moveTo>
                  <a:pt x="786066" y="677532"/>
                </a:moveTo>
                <a:cubicBezTo>
                  <a:pt x="708204" y="677532"/>
                  <a:pt x="664794" y="603827"/>
                  <a:pt x="664794" y="470470"/>
                </a:cubicBezTo>
                <a:cubicBezTo>
                  <a:pt x="664794" y="337113"/>
                  <a:pt x="708204" y="263408"/>
                  <a:pt x="786066" y="263408"/>
                </a:cubicBezTo>
                <a:cubicBezTo>
                  <a:pt x="863929" y="263408"/>
                  <a:pt x="907339" y="336148"/>
                  <a:pt x="907339" y="470470"/>
                </a:cubicBezTo>
                <a:cubicBezTo>
                  <a:pt x="907339" y="604792"/>
                  <a:pt x="863929" y="677532"/>
                  <a:pt x="786066" y="677532"/>
                </a:cubicBezTo>
                <a:moveTo>
                  <a:pt x="786066" y="207889"/>
                </a:moveTo>
                <a:cubicBezTo>
                  <a:pt x="627447" y="207889"/>
                  <a:pt x="539525" y="326091"/>
                  <a:pt x="539525" y="470470"/>
                </a:cubicBezTo>
                <a:cubicBezTo>
                  <a:pt x="539525" y="614849"/>
                  <a:pt x="627447" y="733052"/>
                  <a:pt x="786066" y="733052"/>
                </a:cubicBezTo>
                <a:cubicBezTo>
                  <a:pt x="944685" y="733052"/>
                  <a:pt x="1032607" y="614849"/>
                  <a:pt x="1032607" y="470470"/>
                </a:cubicBezTo>
                <a:cubicBezTo>
                  <a:pt x="1032607" y="326091"/>
                  <a:pt x="944685" y="207889"/>
                  <a:pt x="786066" y="207889"/>
                </a:cubicBezTo>
                <a:moveTo>
                  <a:pt x="1888405" y="207889"/>
                </a:moveTo>
                <a:cubicBezTo>
                  <a:pt x="1813575" y="207889"/>
                  <a:pt x="1772232" y="240263"/>
                  <a:pt x="1748942" y="281593"/>
                </a:cubicBezTo>
                <a:lnTo>
                  <a:pt x="1742878" y="281593"/>
                </a:lnTo>
                <a:lnTo>
                  <a:pt x="1742878" y="217945"/>
                </a:lnTo>
                <a:lnTo>
                  <a:pt x="1623673" y="217945"/>
                </a:lnTo>
                <a:lnTo>
                  <a:pt x="1623673" y="722995"/>
                </a:lnTo>
                <a:lnTo>
                  <a:pt x="1742878" y="722995"/>
                </a:lnTo>
                <a:lnTo>
                  <a:pt x="1742878" y="396765"/>
                </a:lnTo>
                <a:cubicBezTo>
                  <a:pt x="1742878" y="322096"/>
                  <a:pt x="1781327" y="278562"/>
                  <a:pt x="1842928" y="278562"/>
                </a:cubicBezTo>
                <a:cubicBezTo>
                  <a:pt x="1904529" y="278562"/>
                  <a:pt x="1928783" y="317963"/>
                  <a:pt x="1928783" y="377616"/>
                </a:cubicBezTo>
                <a:lnTo>
                  <a:pt x="1928783" y="722995"/>
                </a:lnTo>
                <a:lnTo>
                  <a:pt x="2047989" y="722995"/>
                </a:lnTo>
                <a:lnTo>
                  <a:pt x="2047989" y="376514"/>
                </a:lnTo>
                <a:cubicBezTo>
                  <a:pt x="2047989" y="272501"/>
                  <a:pt x="1993416" y="207889"/>
                  <a:pt x="1888405" y="207889"/>
                </a:cubicBezTo>
                <a:moveTo>
                  <a:pt x="2318785" y="207889"/>
                </a:moveTo>
                <a:cubicBezTo>
                  <a:pt x="2208675" y="207889"/>
                  <a:pt x="2125851" y="254316"/>
                  <a:pt x="2125851" y="353369"/>
                </a:cubicBezTo>
                <a:cubicBezTo>
                  <a:pt x="2125851" y="437269"/>
                  <a:pt x="2183456" y="482731"/>
                  <a:pt x="2248089" y="498850"/>
                </a:cubicBezTo>
                <a:lnTo>
                  <a:pt x="2349103" y="524061"/>
                </a:lnTo>
                <a:cubicBezTo>
                  <a:pt x="2402711" y="537149"/>
                  <a:pt x="2426965" y="556436"/>
                  <a:pt x="2426965" y="598868"/>
                </a:cubicBezTo>
                <a:cubicBezTo>
                  <a:pt x="2426965" y="650392"/>
                  <a:pt x="2390584" y="679736"/>
                  <a:pt x="2326916" y="679736"/>
                </a:cubicBezTo>
                <a:cubicBezTo>
                  <a:pt x="2258148" y="679736"/>
                  <a:pt x="2222869" y="646397"/>
                  <a:pt x="2211707" y="562635"/>
                </a:cubicBezTo>
                <a:lnTo>
                  <a:pt x="2104629" y="592944"/>
                </a:lnTo>
                <a:cubicBezTo>
                  <a:pt x="2110692" y="679874"/>
                  <a:pt x="2191587" y="733327"/>
                  <a:pt x="2313824" y="733327"/>
                </a:cubicBezTo>
                <a:cubicBezTo>
                  <a:pt x="2450255" y="733327"/>
                  <a:pt x="2523983" y="669679"/>
                  <a:pt x="2523983" y="568697"/>
                </a:cubicBezTo>
                <a:cubicBezTo>
                  <a:pt x="2523983" y="473776"/>
                  <a:pt x="2458248" y="434375"/>
                  <a:pt x="2389619" y="417155"/>
                </a:cubicBezTo>
                <a:lnTo>
                  <a:pt x="2292601" y="392908"/>
                </a:lnTo>
                <a:cubicBezTo>
                  <a:pt x="2244092" y="380784"/>
                  <a:pt x="2222869" y="358604"/>
                  <a:pt x="2222869" y="326229"/>
                </a:cubicBezTo>
                <a:cubicBezTo>
                  <a:pt x="2222869" y="285864"/>
                  <a:pt x="2257184" y="261617"/>
                  <a:pt x="2308725" y="261617"/>
                </a:cubicBezTo>
                <a:cubicBezTo>
                  <a:pt x="2369361" y="261617"/>
                  <a:pt x="2406707" y="294957"/>
                  <a:pt x="2411806" y="358604"/>
                </a:cubicBezTo>
                <a:lnTo>
                  <a:pt x="2512821" y="328296"/>
                </a:lnTo>
                <a:cubicBezTo>
                  <a:pt x="2500693" y="257622"/>
                  <a:pt x="2430962" y="208164"/>
                  <a:pt x="2318785" y="208164"/>
                </a:cubicBezTo>
                <a:moveTo>
                  <a:pt x="2819861" y="677807"/>
                </a:moveTo>
                <a:cubicBezTo>
                  <a:pt x="2741998" y="677807"/>
                  <a:pt x="2698588" y="604103"/>
                  <a:pt x="2698588" y="470746"/>
                </a:cubicBezTo>
                <a:cubicBezTo>
                  <a:pt x="2698588" y="337388"/>
                  <a:pt x="2741998" y="263684"/>
                  <a:pt x="2819861" y="263684"/>
                </a:cubicBezTo>
                <a:cubicBezTo>
                  <a:pt x="2897723" y="263684"/>
                  <a:pt x="2941133" y="336424"/>
                  <a:pt x="2941133" y="470746"/>
                </a:cubicBezTo>
                <a:cubicBezTo>
                  <a:pt x="2941133" y="605067"/>
                  <a:pt x="2897723" y="677807"/>
                  <a:pt x="2819861" y="677807"/>
                </a:cubicBezTo>
                <a:moveTo>
                  <a:pt x="2819861" y="208164"/>
                </a:moveTo>
                <a:cubicBezTo>
                  <a:pt x="2661242" y="208164"/>
                  <a:pt x="2573319" y="326367"/>
                  <a:pt x="2573319" y="470746"/>
                </a:cubicBezTo>
                <a:cubicBezTo>
                  <a:pt x="2573319" y="615124"/>
                  <a:pt x="2661242" y="733327"/>
                  <a:pt x="2819861" y="733327"/>
                </a:cubicBezTo>
                <a:cubicBezTo>
                  <a:pt x="2978480" y="733327"/>
                  <a:pt x="3066402" y="615124"/>
                  <a:pt x="3066402" y="470746"/>
                </a:cubicBezTo>
                <a:cubicBezTo>
                  <a:pt x="3066402" y="326367"/>
                  <a:pt x="2978480" y="208164"/>
                  <a:pt x="2819861" y="208164"/>
                </a:cubicBezTo>
                <a:moveTo>
                  <a:pt x="3401831" y="208164"/>
                </a:moveTo>
                <a:cubicBezTo>
                  <a:pt x="3327000" y="208164"/>
                  <a:pt x="3285657" y="240539"/>
                  <a:pt x="3262367" y="281869"/>
                </a:cubicBezTo>
                <a:lnTo>
                  <a:pt x="3256304" y="281869"/>
                </a:lnTo>
                <a:lnTo>
                  <a:pt x="3256304" y="218221"/>
                </a:lnTo>
                <a:lnTo>
                  <a:pt x="3137098" y="218221"/>
                </a:lnTo>
                <a:lnTo>
                  <a:pt x="3137098" y="723270"/>
                </a:lnTo>
                <a:lnTo>
                  <a:pt x="3256304" y="723270"/>
                </a:lnTo>
                <a:lnTo>
                  <a:pt x="3256304" y="397041"/>
                </a:lnTo>
                <a:cubicBezTo>
                  <a:pt x="3256304" y="322372"/>
                  <a:pt x="3294752" y="278838"/>
                  <a:pt x="3356353" y="278838"/>
                </a:cubicBezTo>
                <a:cubicBezTo>
                  <a:pt x="3417954" y="278838"/>
                  <a:pt x="3442209" y="318239"/>
                  <a:pt x="3442209" y="377891"/>
                </a:cubicBezTo>
                <a:lnTo>
                  <a:pt x="3442209" y="723270"/>
                </a:lnTo>
                <a:lnTo>
                  <a:pt x="3561414" y="723270"/>
                </a:lnTo>
                <a:lnTo>
                  <a:pt x="3561414" y="376789"/>
                </a:lnTo>
                <a:cubicBezTo>
                  <a:pt x="3561414" y="272776"/>
                  <a:pt x="3506842" y="208164"/>
                  <a:pt x="3401831" y="208164"/>
                </a:cubicBezTo>
                <a:moveTo>
                  <a:pt x="5172960" y="677807"/>
                </a:moveTo>
                <a:cubicBezTo>
                  <a:pt x="5095097" y="677807"/>
                  <a:pt x="5051688" y="604103"/>
                  <a:pt x="5051688" y="470746"/>
                </a:cubicBezTo>
                <a:cubicBezTo>
                  <a:pt x="5051688" y="337388"/>
                  <a:pt x="5095097" y="263684"/>
                  <a:pt x="5172960" y="263684"/>
                </a:cubicBezTo>
                <a:cubicBezTo>
                  <a:pt x="5250823" y="263684"/>
                  <a:pt x="5294232" y="336424"/>
                  <a:pt x="5294232" y="470746"/>
                </a:cubicBezTo>
                <a:cubicBezTo>
                  <a:pt x="5294232" y="605067"/>
                  <a:pt x="5250823" y="677807"/>
                  <a:pt x="5172960" y="677807"/>
                </a:cubicBezTo>
                <a:moveTo>
                  <a:pt x="5172960" y="208164"/>
                </a:moveTo>
                <a:cubicBezTo>
                  <a:pt x="5014341" y="208164"/>
                  <a:pt x="4926418" y="326367"/>
                  <a:pt x="4926418" y="470746"/>
                </a:cubicBezTo>
                <a:cubicBezTo>
                  <a:pt x="4926418" y="615124"/>
                  <a:pt x="5014341" y="733327"/>
                  <a:pt x="5172960" y="733327"/>
                </a:cubicBezTo>
                <a:cubicBezTo>
                  <a:pt x="5331579" y="733327"/>
                  <a:pt x="5419502" y="615124"/>
                  <a:pt x="5419502" y="470746"/>
                </a:cubicBezTo>
                <a:cubicBezTo>
                  <a:pt x="5419502" y="326367"/>
                  <a:pt x="5331579" y="208164"/>
                  <a:pt x="5172960" y="208164"/>
                </a:cubicBezTo>
                <a:moveTo>
                  <a:pt x="6275299" y="208164"/>
                </a:moveTo>
                <a:cubicBezTo>
                  <a:pt x="6200468" y="208164"/>
                  <a:pt x="6159126" y="240539"/>
                  <a:pt x="6135836" y="281869"/>
                </a:cubicBezTo>
                <a:lnTo>
                  <a:pt x="6129772" y="281869"/>
                </a:lnTo>
                <a:lnTo>
                  <a:pt x="6129772" y="218221"/>
                </a:lnTo>
                <a:lnTo>
                  <a:pt x="6010567" y="218221"/>
                </a:lnTo>
                <a:lnTo>
                  <a:pt x="6010567" y="723270"/>
                </a:lnTo>
                <a:lnTo>
                  <a:pt x="6129772" y="723270"/>
                </a:lnTo>
                <a:lnTo>
                  <a:pt x="6129772" y="397041"/>
                </a:lnTo>
                <a:cubicBezTo>
                  <a:pt x="6129772" y="322372"/>
                  <a:pt x="6168222" y="278838"/>
                  <a:pt x="6229822" y="278838"/>
                </a:cubicBezTo>
                <a:cubicBezTo>
                  <a:pt x="6291422" y="278838"/>
                  <a:pt x="6315677" y="318239"/>
                  <a:pt x="6315677" y="377891"/>
                </a:cubicBezTo>
                <a:lnTo>
                  <a:pt x="6315677" y="723270"/>
                </a:lnTo>
                <a:lnTo>
                  <a:pt x="6434883" y="723270"/>
                </a:lnTo>
                <a:lnTo>
                  <a:pt x="6434883" y="376789"/>
                </a:lnTo>
                <a:cubicBezTo>
                  <a:pt x="6434883" y="272776"/>
                  <a:pt x="6380310" y="208164"/>
                  <a:pt x="6275299" y="208164"/>
                </a:cubicBezTo>
                <a:moveTo>
                  <a:pt x="6705679" y="208164"/>
                </a:moveTo>
                <a:cubicBezTo>
                  <a:pt x="6595568" y="208164"/>
                  <a:pt x="6512746" y="254591"/>
                  <a:pt x="6512746" y="353645"/>
                </a:cubicBezTo>
                <a:cubicBezTo>
                  <a:pt x="6512746" y="437544"/>
                  <a:pt x="6570350" y="483007"/>
                  <a:pt x="6634983" y="499125"/>
                </a:cubicBezTo>
                <a:lnTo>
                  <a:pt x="6735996" y="524336"/>
                </a:lnTo>
                <a:cubicBezTo>
                  <a:pt x="6789605" y="537424"/>
                  <a:pt x="6813859" y="556711"/>
                  <a:pt x="6813859" y="599143"/>
                </a:cubicBezTo>
                <a:cubicBezTo>
                  <a:pt x="6813859" y="650668"/>
                  <a:pt x="6777477" y="680012"/>
                  <a:pt x="6713809" y="680012"/>
                </a:cubicBezTo>
                <a:cubicBezTo>
                  <a:pt x="6645042" y="680012"/>
                  <a:pt x="6609763" y="646672"/>
                  <a:pt x="6598601" y="562911"/>
                </a:cubicBezTo>
                <a:lnTo>
                  <a:pt x="6491522" y="593219"/>
                </a:lnTo>
                <a:cubicBezTo>
                  <a:pt x="6497586" y="680149"/>
                  <a:pt x="6578480" y="733603"/>
                  <a:pt x="6700717" y="733603"/>
                </a:cubicBezTo>
                <a:cubicBezTo>
                  <a:pt x="6837149" y="733603"/>
                  <a:pt x="6910877" y="669955"/>
                  <a:pt x="6910877" y="568973"/>
                </a:cubicBezTo>
                <a:cubicBezTo>
                  <a:pt x="6910877" y="474052"/>
                  <a:pt x="6845142" y="434651"/>
                  <a:pt x="6776513" y="417430"/>
                </a:cubicBezTo>
                <a:lnTo>
                  <a:pt x="6679495" y="393183"/>
                </a:lnTo>
                <a:cubicBezTo>
                  <a:pt x="6630986" y="381060"/>
                  <a:pt x="6609763" y="358880"/>
                  <a:pt x="6609763" y="326505"/>
                </a:cubicBezTo>
                <a:cubicBezTo>
                  <a:pt x="6609763" y="286140"/>
                  <a:pt x="6644078" y="261893"/>
                  <a:pt x="6695618" y="261893"/>
                </a:cubicBezTo>
                <a:cubicBezTo>
                  <a:pt x="6756255" y="261893"/>
                  <a:pt x="6793601" y="295232"/>
                  <a:pt x="6798701" y="358880"/>
                </a:cubicBezTo>
                <a:lnTo>
                  <a:pt x="6899714" y="328571"/>
                </a:lnTo>
                <a:cubicBezTo>
                  <a:pt x="6887587" y="257897"/>
                  <a:pt x="6817855" y="208440"/>
                  <a:pt x="6705679" y="208440"/>
                </a:cubicBezTo>
                <a:moveTo>
                  <a:pt x="7206755" y="678083"/>
                </a:moveTo>
                <a:cubicBezTo>
                  <a:pt x="7128892" y="678083"/>
                  <a:pt x="7085482" y="604378"/>
                  <a:pt x="7085482" y="471021"/>
                </a:cubicBezTo>
                <a:cubicBezTo>
                  <a:pt x="7085482" y="337664"/>
                  <a:pt x="7128892" y="263959"/>
                  <a:pt x="7206755" y="263959"/>
                </a:cubicBezTo>
                <a:cubicBezTo>
                  <a:pt x="7284617" y="263959"/>
                  <a:pt x="7328027" y="336700"/>
                  <a:pt x="7328027" y="471021"/>
                </a:cubicBezTo>
                <a:cubicBezTo>
                  <a:pt x="7328027" y="605343"/>
                  <a:pt x="7284617" y="678083"/>
                  <a:pt x="7206755" y="678083"/>
                </a:cubicBezTo>
                <a:moveTo>
                  <a:pt x="7206755" y="208440"/>
                </a:moveTo>
                <a:cubicBezTo>
                  <a:pt x="7048136" y="208440"/>
                  <a:pt x="6960213" y="326643"/>
                  <a:pt x="6960213" y="471021"/>
                </a:cubicBezTo>
                <a:cubicBezTo>
                  <a:pt x="6960213" y="615400"/>
                  <a:pt x="7048136" y="733603"/>
                  <a:pt x="7206755" y="733603"/>
                </a:cubicBezTo>
                <a:cubicBezTo>
                  <a:pt x="7365374" y="733603"/>
                  <a:pt x="7453296" y="615400"/>
                  <a:pt x="7453296" y="471021"/>
                </a:cubicBezTo>
                <a:cubicBezTo>
                  <a:pt x="7453296" y="326643"/>
                  <a:pt x="7365374" y="208440"/>
                  <a:pt x="7206755" y="208440"/>
                </a:cubicBezTo>
                <a:moveTo>
                  <a:pt x="7788724" y="208440"/>
                </a:moveTo>
                <a:cubicBezTo>
                  <a:pt x="7713894" y="208440"/>
                  <a:pt x="7672551" y="240815"/>
                  <a:pt x="7649261" y="282144"/>
                </a:cubicBezTo>
                <a:lnTo>
                  <a:pt x="7643197" y="282144"/>
                </a:lnTo>
                <a:lnTo>
                  <a:pt x="7643197" y="218496"/>
                </a:lnTo>
                <a:lnTo>
                  <a:pt x="7523992" y="218496"/>
                </a:lnTo>
                <a:lnTo>
                  <a:pt x="7523992" y="723546"/>
                </a:lnTo>
                <a:lnTo>
                  <a:pt x="7643197" y="723546"/>
                </a:lnTo>
                <a:lnTo>
                  <a:pt x="7643197" y="397316"/>
                </a:lnTo>
                <a:cubicBezTo>
                  <a:pt x="7643197" y="322647"/>
                  <a:pt x="7681646" y="279113"/>
                  <a:pt x="7743247" y="279113"/>
                </a:cubicBezTo>
                <a:cubicBezTo>
                  <a:pt x="7804848" y="279113"/>
                  <a:pt x="7829102" y="318514"/>
                  <a:pt x="7829102" y="378167"/>
                </a:cubicBezTo>
                <a:lnTo>
                  <a:pt x="7829102" y="723546"/>
                </a:lnTo>
                <a:lnTo>
                  <a:pt x="7948308" y="723546"/>
                </a:lnTo>
                <a:lnTo>
                  <a:pt x="7948308" y="377065"/>
                </a:lnTo>
                <a:cubicBezTo>
                  <a:pt x="7948308" y="273052"/>
                  <a:pt x="7893735" y="208440"/>
                  <a:pt x="7788724" y="208440"/>
                </a:cubicBezTo>
                <a:moveTo>
                  <a:pt x="468828" y="16532"/>
                </a:moveTo>
                <a:lnTo>
                  <a:pt x="343559" y="16532"/>
                </a:lnTo>
                <a:lnTo>
                  <a:pt x="343559" y="538664"/>
                </a:lnTo>
                <a:cubicBezTo>
                  <a:pt x="343559" y="623528"/>
                  <a:pt x="311174" y="673950"/>
                  <a:pt x="234414" y="673950"/>
                </a:cubicBezTo>
                <a:cubicBezTo>
                  <a:pt x="157654" y="673950"/>
                  <a:pt x="125269" y="620359"/>
                  <a:pt x="125269" y="528469"/>
                </a:cubicBezTo>
                <a:lnTo>
                  <a:pt x="125269" y="431482"/>
                </a:lnTo>
                <a:lnTo>
                  <a:pt x="0" y="462755"/>
                </a:lnTo>
                <a:lnTo>
                  <a:pt x="0" y="506151"/>
                </a:lnTo>
                <a:cubicBezTo>
                  <a:pt x="0" y="638406"/>
                  <a:pt x="65735" y="739527"/>
                  <a:pt x="234414" y="739527"/>
                </a:cubicBezTo>
                <a:cubicBezTo>
                  <a:pt x="403093" y="739527"/>
                  <a:pt x="468828" y="638544"/>
                  <a:pt x="468828" y="506151"/>
                </a:cubicBezTo>
                <a:lnTo>
                  <a:pt x="468828" y="16256"/>
                </a:lnTo>
                <a:moveTo>
                  <a:pt x="1222509" y="16256"/>
                </a:moveTo>
                <a:lnTo>
                  <a:pt x="1103304" y="16256"/>
                </a:lnTo>
                <a:lnTo>
                  <a:pt x="1103304" y="723270"/>
                </a:lnTo>
                <a:lnTo>
                  <a:pt x="1222509" y="723270"/>
                </a:lnTo>
                <a:lnTo>
                  <a:pt x="1222509" y="397041"/>
                </a:lnTo>
                <a:cubicBezTo>
                  <a:pt x="1222509" y="322372"/>
                  <a:pt x="1260958" y="278838"/>
                  <a:pt x="1322559" y="278838"/>
                </a:cubicBezTo>
                <a:cubicBezTo>
                  <a:pt x="1384160" y="278838"/>
                  <a:pt x="1408415" y="318239"/>
                  <a:pt x="1408415" y="377891"/>
                </a:cubicBezTo>
                <a:lnTo>
                  <a:pt x="1408415" y="723270"/>
                </a:lnTo>
                <a:lnTo>
                  <a:pt x="1527620" y="723270"/>
                </a:lnTo>
                <a:lnTo>
                  <a:pt x="1527620" y="376789"/>
                </a:lnTo>
                <a:cubicBezTo>
                  <a:pt x="1527620" y="272776"/>
                  <a:pt x="1473047" y="208164"/>
                  <a:pt x="1368036" y="208164"/>
                </a:cubicBezTo>
                <a:cubicBezTo>
                  <a:pt x="1293206" y="208164"/>
                  <a:pt x="1251863" y="240539"/>
                  <a:pt x="1228573" y="281869"/>
                </a:cubicBezTo>
                <a:lnTo>
                  <a:pt x="1222509" y="281869"/>
                </a:lnTo>
                <a:lnTo>
                  <a:pt x="1222509" y="16256"/>
                </a:lnTo>
                <a:moveTo>
                  <a:pt x="4855722" y="16256"/>
                </a:moveTo>
                <a:lnTo>
                  <a:pt x="4730453" y="16256"/>
                </a:lnTo>
                <a:lnTo>
                  <a:pt x="4730453" y="538389"/>
                </a:lnTo>
                <a:cubicBezTo>
                  <a:pt x="4730453" y="623252"/>
                  <a:pt x="4698068" y="673675"/>
                  <a:pt x="4621308" y="673675"/>
                </a:cubicBezTo>
                <a:cubicBezTo>
                  <a:pt x="4544548" y="673675"/>
                  <a:pt x="4512163" y="620084"/>
                  <a:pt x="4512163" y="528194"/>
                </a:cubicBezTo>
                <a:lnTo>
                  <a:pt x="4512163" y="431207"/>
                </a:lnTo>
                <a:lnTo>
                  <a:pt x="4386894" y="462480"/>
                </a:lnTo>
                <a:lnTo>
                  <a:pt x="4386894" y="505876"/>
                </a:lnTo>
                <a:cubicBezTo>
                  <a:pt x="4386894" y="638131"/>
                  <a:pt x="4452629" y="739251"/>
                  <a:pt x="4621308" y="739251"/>
                </a:cubicBezTo>
                <a:cubicBezTo>
                  <a:pt x="4789987" y="739251"/>
                  <a:pt x="4855722" y="638269"/>
                  <a:pt x="4855722" y="505876"/>
                </a:cubicBezTo>
                <a:lnTo>
                  <a:pt x="4855722" y="15981"/>
                </a:lnTo>
                <a:moveTo>
                  <a:pt x="5609403" y="15981"/>
                </a:moveTo>
                <a:lnTo>
                  <a:pt x="5490198" y="15981"/>
                </a:lnTo>
                <a:lnTo>
                  <a:pt x="5490198" y="722995"/>
                </a:lnTo>
                <a:lnTo>
                  <a:pt x="5609403" y="722995"/>
                </a:lnTo>
                <a:lnTo>
                  <a:pt x="5609403" y="396765"/>
                </a:lnTo>
                <a:cubicBezTo>
                  <a:pt x="5609403" y="322096"/>
                  <a:pt x="5647852" y="278562"/>
                  <a:pt x="5709453" y="278562"/>
                </a:cubicBezTo>
                <a:cubicBezTo>
                  <a:pt x="5771054" y="278562"/>
                  <a:pt x="5795308" y="317963"/>
                  <a:pt x="5795308" y="377616"/>
                </a:cubicBezTo>
                <a:lnTo>
                  <a:pt x="5795308" y="722995"/>
                </a:lnTo>
                <a:lnTo>
                  <a:pt x="5914514" y="722995"/>
                </a:lnTo>
                <a:lnTo>
                  <a:pt x="5914514" y="376514"/>
                </a:lnTo>
                <a:cubicBezTo>
                  <a:pt x="5914514" y="272501"/>
                  <a:pt x="5859941" y="207889"/>
                  <a:pt x="5754930" y="207889"/>
                </a:cubicBezTo>
                <a:cubicBezTo>
                  <a:pt x="5680099" y="207889"/>
                  <a:pt x="5638756" y="240263"/>
                  <a:pt x="5615466" y="281593"/>
                </a:cubicBezTo>
                <a:lnTo>
                  <a:pt x="5609403" y="281593"/>
                </a:lnTo>
                <a:lnTo>
                  <a:pt x="5609403" y="15981"/>
                </a:lnTo>
                <a:moveTo>
                  <a:pt x="3954447" y="665409"/>
                </a:moveTo>
                <a:cubicBezTo>
                  <a:pt x="3857429" y="665409"/>
                  <a:pt x="3797895" y="586607"/>
                  <a:pt x="3797895" y="502845"/>
                </a:cubicBezTo>
                <a:cubicBezTo>
                  <a:pt x="3797895" y="450356"/>
                  <a:pt x="3821185" y="401863"/>
                  <a:pt x="3859496" y="374585"/>
                </a:cubicBezTo>
                <a:lnTo>
                  <a:pt x="4087847" y="624079"/>
                </a:lnTo>
                <a:cubicBezTo>
                  <a:pt x="4045401" y="649290"/>
                  <a:pt x="3997857" y="665546"/>
                  <a:pt x="3954447" y="665546"/>
                </a:cubicBezTo>
                <a:moveTo>
                  <a:pt x="4176734" y="541282"/>
                </a:moveTo>
                <a:lnTo>
                  <a:pt x="3978702" y="323061"/>
                </a:lnTo>
                <a:cubicBezTo>
                  <a:pt x="4014119" y="308871"/>
                  <a:pt x="4048433" y="303911"/>
                  <a:pt x="4076684" y="303911"/>
                </a:cubicBezTo>
                <a:cubicBezTo>
                  <a:pt x="4158543" y="303911"/>
                  <a:pt x="4208981" y="351440"/>
                  <a:pt x="4208981" y="433273"/>
                </a:cubicBezTo>
                <a:cubicBezTo>
                  <a:pt x="4208981" y="469643"/>
                  <a:pt x="4198922" y="506978"/>
                  <a:pt x="4176596" y="541282"/>
                </a:cubicBezTo>
                <a:moveTo>
                  <a:pt x="3951278" y="293854"/>
                </a:moveTo>
                <a:lnTo>
                  <a:pt x="3907868" y="245361"/>
                </a:lnTo>
                <a:cubicBezTo>
                  <a:pt x="3869419" y="202929"/>
                  <a:pt x="3858394" y="176616"/>
                  <a:pt x="3858394" y="145343"/>
                </a:cubicBezTo>
                <a:cubicBezTo>
                  <a:pt x="3858394" y="86792"/>
                  <a:pt x="3895740" y="53453"/>
                  <a:pt x="3954309" y="53453"/>
                </a:cubicBezTo>
                <a:cubicBezTo>
                  <a:pt x="4012879" y="53453"/>
                  <a:pt x="4049260" y="87757"/>
                  <a:pt x="4049260" y="150440"/>
                </a:cubicBezTo>
                <a:cubicBezTo>
                  <a:pt x="4049260" y="208026"/>
                  <a:pt x="4021009" y="262582"/>
                  <a:pt x="3951278" y="293854"/>
                </a:cubicBezTo>
                <a:moveTo>
                  <a:pt x="3957341" y="0"/>
                </a:moveTo>
                <a:cubicBezTo>
                  <a:pt x="3817878" y="0"/>
                  <a:pt x="3749249" y="77838"/>
                  <a:pt x="3749249" y="174687"/>
                </a:cubicBezTo>
                <a:cubicBezTo>
                  <a:pt x="3749249" y="227176"/>
                  <a:pt x="3771436" y="279802"/>
                  <a:pt x="3830143" y="343312"/>
                </a:cubicBezTo>
                <a:lnTo>
                  <a:pt x="3831108" y="345379"/>
                </a:lnTo>
                <a:cubicBezTo>
                  <a:pt x="3732160" y="392908"/>
                  <a:pt x="3686683" y="469643"/>
                  <a:pt x="3686683" y="548445"/>
                </a:cubicBezTo>
                <a:cubicBezTo>
                  <a:pt x="3686683" y="652459"/>
                  <a:pt x="3766475" y="739389"/>
                  <a:pt x="3889815" y="739389"/>
                </a:cubicBezTo>
                <a:cubicBezTo>
                  <a:pt x="3960511" y="739389"/>
                  <a:pt x="4043334" y="710045"/>
                  <a:pt x="4118165" y="657556"/>
                </a:cubicBezTo>
                <a:lnTo>
                  <a:pt x="4178801" y="723270"/>
                </a:lnTo>
                <a:lnTo>
                  <a:pt x="4337420" y="723270"/>
                </a:lnTo>
                <a:lnTo>
                  <a:pt x="4337420" y="718173"/>
                </a:lnTo>
                <a:lnTo>
                  <a:pt x="4208155" y="575723"/>
                </a:lnTo>
                <a:cubicBezTo>
                  <a:pt x="4262728" y="511111"/>
                  <a:pt x="4294011" y="440437"/>
                  <a:pt x="4294011" y="378718"/>
                </a:cubicBezTo>
                <a:cubicBezTo>
                  <a:pt x="4294011" y="301982"/>
                  <a:pt x="4242469" y="250458"/>
                  <a:pt x="4161713" y="250458"/>
                </a:cubicBezTo>
                <a:cubicBezTo>
                  <a:pt x="4119268" y="250458"/>
                  <a:pt x="4071723" y="262582"/>
                  <a:pt x="4040440" y="274705"/>
                </a:cubicBezTo>
                <a:lnTo>
                  <a:pt x="4038373" y="270710"/>
                </a:lnTo>
                <a:cubicBezTo>
                  <a:pt x="4115133" y="229242"/>
                  <a:pt x="4147518" y="190943"/>
                  <a:pt x="4147518" y="137352"/>
                </a:cubicBezTo>
                <a:cubicBezTo>
                  <a:pt x="4147518" y="60617"/>
                  <a:pt x="4078752" y="0"/>
                  <a:pt x="3957617" y="0"/>
                </a:cubicBezTo>
              </a:path>
            </a:pathLst>
          </a:custGeom>
          <a:solidFill>
            <a:schemeClr val="tx2"/>
          </a:solidFill>
          <a:ln w="137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>
              <a:solidFill>
                <a:schemeClr val="tx1"/>
              </a:solidFill>
              <a:latin typeface="Johnson Tex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999183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9"/>
            <a:ext cx="10981267" cy="3818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6A8F057-C1FA-A344-A77B-0883DE3E90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4"/>
            <a:ext cx="7634445" cy="275167"/>
          </a:xfrm>
        </p:spPr>
        <p:txBody>
          <a:bodyPr anchor="b"/>
          <a:lstStyle>
            <a:lvl1pPr marL="0" indent="0">
              <a:spcBef>
                <a:spcPts val="125"/>
              </a:spcBef>
              <a:buNone/>
              <a:defRPr sz="563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600B81-5F47-6545-94B6-CA160308D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635" y="6276103"/>
            <a:ext cx="45440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E21B31A0-311A-8B4F-BB5A-B8F4B989863E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1134" y="1047964"/>
            <a:ext cx="10985500" cy="48353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09931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9"/>
            <a:ext cx="10981267" cy="3818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6A8F057-C1FA-A344-A77B-0883DE3E90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4"/>
            <a:ext cx="7634445" cy="275167"/>
          </a:xfrm>
        </p:spPr>
        <p:txBody>
          <a:bodyPr anchor="b"/>
          <a:lstStyle>
            <a:lvl1pPr marL="0" indent="0">
              <a:spcBef>
                <a:spcPts val="125"/>
              </a:spcBef>
              <a:buNone/>
              <a:defRPr sz="563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600B81-5F47-6545-94B6-CA160308D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635" y="6276103"/>
            <a:ext cx="45440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576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,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58"/>
            <a:ext cx="10145760" cy="461665"/>
          </a:xfrm>
        </p:spPr>
        <p:txBody>
          <a:bodyPr/>
          <a:lstStyle>
            <a:lvl1pPr>
              <a:defRPr sz="3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1" y="1713178"/>
            <a:ext cx="10985780" cy="4169411"/>
          </a:xfrm>
        </p:spPr>
        <p:txBody>
          <a:bodyPr/>
          <a:lstStyle>
            <a:lvl1pPr marL="234147" marR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</a:defRPr>
            </a:lvl1pPr>
            <a:lvl2pPr marL="534437" marR="0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91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236" marR="0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905" marR="0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47" marR="0" lvl="0" indent="-234147" algn="l" defTabSz="76197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37" marR="0" lvl="1" indent="-23414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91" marR="0" lvl="2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236" marR="0" lvl="3" indent="-20116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905" marR="0" lvl="4" indent="-191127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7" y="974216"/>
            <a:ext cx="10981267" cy="35900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3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83EDC4-237D-9841-A7A3-2E3EB25AA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91479104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1929" y="1713179"/>
            <a:ext cx="10984705" cy="4169410"/>
          </a:xfrm>
        </p:spPr>
        <p:txBody>
          <a:bodyPr/>
          <a:lstStyle>
            <a:lvl1pPr marL="175618" marR="0" indent="-175618" algn="l" defTabSz="5715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 marL="400844" marR="0" indent="-175618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54864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822960" marR="0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115973" marR="0" indent="-143351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175618" marR="0" lvl="0" indent="-175618" algn="l" defTabSz="571500" rtl="0" eaLnBrk="1" fontAlgn="base" latinLnBrk="0" hangingPunct="1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75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400844" marR="0" lvl="1" indent="-175618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548640" marR="0" lvl="2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822960" marR="0" lvl="3" indent="-150876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125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115973" marR="0" lvl="4" indent="-143351" algn="l" defTabSz="5715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975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59774A-71E5-F941-B6C9-6ABEBC3C7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297784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4"/>
            <a:ext cx="8382000" cy="275167"/>
          </a:xfrm>
        </p:spPr>
        <p:txBody>
          <a:bodyPr anchor="b"/>
          <a:lstStyle>
            <a:lvl1pPr marL="0" indent="0">
              <a:spcBef>
                <a:spcPts val="125"/>
              </a:spcBef>
              <a:buNone/>
              <a:defRPr sz="563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328957208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60"/>
            <a:ext cx="10981268" cy="4431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1928" y="1591909"/>
            <a:ext cx="10984707" cy="4290680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59774A-71E5-F941-B6C9-6ABEBC3C7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4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996122478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 Panel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D4FF8C-1D72-E0CF-4605-CF03816DB150}"/>
              </a:ext>
            </a:extLst>
          </p:cNvPr>
          <p:cNvSpPr/>
          <p:nvPr userDrawn="1"/>
        </p:nvSpPr>
        <p:spPr>
          <a:xfrm>
            <a:off x="9144000" y="2"/>
            <a:ext cx="3048000" cy="228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951803-8B14-5893-C6D9-F22E6D29647B}"/>
              </a:ext>
            </a:extLst>
          </p:cNvPr>
          <p:cNvSpPr/>
          <p:nvPr userDrawn="1"/>
        </p:nvSpPr>
        <p:spPr>
          <a:xfrm>
            <a:off x="0" y="4578308"/>
            <a:ext cx="8089900" cy="228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39262F51-FFDD-F16F-770C-491E216BC8CC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1E30424-3D6B-9C32-D056-E12FEE15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400"/>
            <a:ext cx="7694612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C72F9C5-6F6D-587C-351F-0B5583DF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1782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Art_Oncolog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7A1C8D-51EF-9C44-BDD7-A3679E625F89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083" y="320147"/>
            <a:ext cx="11542448" cy="56769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9A8FA75-11BD-4A44-9FCE-E583C97232EF}"/>
              </a:ext>
            </a:extLst>
          </p:cNvPr>
          <p:cNvGrpSpPr/>
          <p:nvPr userDrawn="1"/>
        </p:nvGrpSpPr>
        <p:grpSpPr>
          <a:xfrm>
            <a:off x="323518" y="4709967"/>
            <a:ext cx="11544969" cy="1292895"/>
            <a:chOff x="386615" y="5651959"/>
            <a:chExt cx="13853963" cy="155147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8D380E-88A3-2A4F-9C50-74387A0DE855}"/>
                </a:ext>
              </a:extLst>
            </p:cNvPr>
            <p:cNvSpPr/>
            <p:nvPr userDrawn="1"/>
          </p:nvSpPr>
          <p:spPr bwMode="auto">
            <a:xfrm flipV="1">
              <a:off x="386615" y="5651959"/>
              <a:ext cx="13853963" cy="154304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76191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667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33146C3-38D0-6C4D-8390-5A2558B61243}"/>
                </a:ext>
              </a:extLst>
            </p:cNvPr>
            <p:cNvSpPr/>
            <p:nvPr userDrawn="1"/>
          </p:nvSpPr>
          <p:spPr bwMode="auto">
            <a:xfrm flipV="1">
              <a:off x="386615" y="5660386"/>
              <a:ext cx="13853963" cy="1543047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28000">
                  <a:schemeClr val="bg1">
                    <a:alpha val="30000"/>
                  </a:schemeClr>
                </a:gs>
              </a:gsLst>
              <a:lin ang="8100000" scaled="0"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76191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667" b="0" i="0" u="none" strike="noStrike" cap="none" normalizeH="0" baseline="0" err="1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ヒラギノ角ゴ ProN W3" pitchFamily="-110" charset="-128"/>
                <a:cs typeface="ヒラギノ角ゴ ProN W3" pitchFamily="-110" charset="-128"/>
                <a:sym typeface="Arial" pitchFamily="-110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F6C7C0F-EE76-744B-BD4E-B4F347C9CDED}"/>
              </a:ext>
            </a:extLst>
          </p:cNvPr>
          <p:cNvSpPr/>
          <p:nvPr userDrawn="1"/>
        </p:nvSpPr>
        <p:spPr bwMode="auto">
          <a:xfrm flipV="1">
            <a:off x="323518" y="3660133"/>
            <a:ext cx="11544969" cy="1056856"/>
          </a:xfrm>
          <a:prstGeom prst="rect">
            <a:avLst/>
          </a:prstGeom>
          <a:solidFill>
            <a:schemeClr val="accent1">
              <a:alpha val="8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19688" y="3661836"/>
            <a:ext cx="10451563" cy="600603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833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Title goes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6002EE6-F7F8-F147-BAFA-A8A58397B1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541" y="4286249"/>
            <a:ext cx="10481460" cy="402168"/>
          </a:xfrm>
        </p:spPr>
        <p:txBody>
          <a:bodyPr/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C3CBF-C1A4-F94D-856C-451D04F90D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7877" y="5118776"/>
            <a:ext cx="7144473" cy="79069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Title</a:t>
            </a:r>
            <a:br>
              <a:rPr lang="en-US"/>
            </a:br>
            <a:r>
              <a:rPr lang="en-US"/>
              <a:t>Legal Entity</a:t>
            </a:r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2216977-3177-7341-BD44-DC5C6B41E4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1534" y="4869659"/>
            <a:ext cx="7144473" cy="23812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500" b="1"/>
            </a:lvl1pPr>
            <a:lvl2pPr marL="234130" indent="0">
              <a:buNone/>
              <a:defRPr/>
            </a:lvl2pPr>
            <a:lvl3pPr marL="530293" indent="0">
              <a:buNone/>
              <a:defRPr/>
            </a:lvl3pPr>
            <a:lvl4pPr marL="896012" indent="0">
              <a:buNone/>
              <a:defRPr/>
            </a:lvl4pPr>
            <a:lvl5pPr marL="1296685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74F69A-B324-3B49-BD2D-24B26170D9CB}"/>
              </a:ext>
            </a:extLst>
          </p:cNvPr>
          <p:cNvSpPr txBox="1"/>
          <p:nvPr userDrawn="1"/>
        </p:nvSpPr>
        <p:spPr>
          <a:xfrm>
            <a:off x="9245601" y="4871294"/>
            <a:ext cx="2058611" cy="7890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833" b="1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Drouville</a:t>
            </a:r>
            <a:r>
              <a:rPr lang="en-US" sz="8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 </a:t>
            </a:r>
            <a:r>
              <a:rPr lang="en-US" sz="833" b="1" i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fish tank</a:t>
            </a:r>
          </a:p>
          <a:p>
            <a:pPr marL="0" marR="0" indent="0" algn="r" defTabSz="60844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33" b="0" i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Drouville</a:t>
            </a:r>
            <a:r>
              <a:rPr lang="en-US" sz="833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is a patient, graphic designer and artist from Argentina who has survived multiple myeloma and a relapse.</a:t>
            </a:r>
          </a:p>
        </p:txBody>
      </p:sp>
    </p:spTree>
    <p:extLst>
      <p:ext uri="{BB962C8B-B14F-4D97-AF65-F5344CB8AC3E}">
        <p14:creationId xmlns:p14="http://schemas.microsoft.com/office/powerpoint/2010/main" val="489449277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0" y="2"/>
            <a:ext cx="12192000" cy="1367189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835520"/>
            <a:ext cx="10981267" cy="161544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charset="0"/>
              <a:buNone/>
              <a:defRPr kumimoji="0" lang="en-US" sz="55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5367" y="3781794"/>
            <a:ext cx="8576108" cy="53395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917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5601B17-FFAE-EA41-A941-C177AC4425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5367" y="4523565"/>
            <a:ext cx="8576108" cy="1309445"/>
          </a:xfrm>
        </p:spPr>
        <p:txBody>
          <a:bodyPr/>
          <a:lstStyle>
            <a:lvl1pPr marL="0" marR="0" indent="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15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Name</a:t>
            </a:r>
          </a:p>
          <a:p>
            <a:pPr marL="0" marR="0" lvl="0" indent="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lang="en-US"/>
              <a:t>Title</a:t>
            </a:r>
            <a:br>
              <a:rPr lang="en-US"/>
            </a:br>
            <a:r>
              <a:rPr lang="en-US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DF8765-12BA-004B-AD0A-6C7ABAC51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951" y="91038"/>
            <a:ext cx="3272783" cy="148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89391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, blue with mic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6D205D-0FA0-FA40-BD8F-970F71C457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841" y="320041"/>
            <a:ext cx="11544971" cy="5656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BCC8F2-6CB2-8543-8DC8-7B588E3D4577}"/>
              </a:ext>
            </a:extLst>
          </p:cNvPr>
          <p:cNvSpPr/>
          <p:nvPr userDrawn="1"/>
        </p:nvSpPr>
        <p:spPr bwMode="auto">
          <a:xfrm>
            <a:off x="320842" y="320042"/>
            <a:ext cx="11544969" cy="5659585"/>
          </a:xfrm>
          <a:prstGeom prst="rect">
            <a:avLst/>
          </a:prstGeom>
          <a:solidFill>
            <a:schemeClr val="accent3">
              <a:alpha val="7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-11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54DD1D-580B-1743-A80C-0AE1DA3235A0}"/>
              </a:ext>
            </a:extLst>
          </p:cNvPr>
          <p:cNvSpPr txBox="1"/>
          <p:nvPr userDrawn="1"/>
        </p:nvSpPr>
        <p:spPr>
          <a:xfrm>
            <a:off x="8586370" y="5607464"/>
            <a:ext cx="3143079" cy="2083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833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 cells at 20x magnification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BDC7DCC-CB64-5D4E-8CC6-951D208A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949" y="3012655"/>
            <a:ext cx="10618793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3623288546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, dark blue with mic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F5E65DA-1FBD-6C4B-A969-DC9DAD66D5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410" y="327487"/>
            <a:ext cx="11541183" cy="56560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727BFF-0BE4-FB48-A395-08A9D327F394}"/>
              </a:ext>
            </a:extLst>
          </p:cNvPr>
          <p:cNvSpPr/>
          <p:nvPr userDrawn="1"/>
        </p:nvSpPr>
        <p:spPr bwMode="auto">
          <a:xfrm flipV="1">
            <a:off x="323518" y="318194"/>
            <a:ext cx="11544969" cy="5665367"/>
          </a:xfrm>
          <a:prstGeom prst="rect">
            <a:avLst/>
          </a:prstGeom>
          <a:solidFill>
            <a:schemeClr val="accent2">
              <a:alpha val="8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-11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7573F-53C3-BB43-AAB4-86C544D5E76E}"/>
              </a:ext>
            </a:extLst>
          </p:cNvPr>
          <p:cNvSpPr txBox="1"/>
          <p:nvPr userDrawn="1"/>
        </p:nvSpPr>
        <p:spPr>
          <a:xfrm>
            <a:off x="8589042" y="5614722"/>
            <a:ext cx="3143079" cy="2083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833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Viral exacerbation at 40x magnification</a:t>
            </a:r>
            <a:endParaRPr lang="en-US" sz="833" b="1" i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85DE86F-AE1C-BD44-85B5-0D2251E6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949" y="3012655"/>
            <a:ext cx="10618793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1560827445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,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532968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4077318423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, sub,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5368" y="3927109"/>
            <a:ext cx="10981267" cy="14811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917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532968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1103817570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title,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532968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1173769996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title, sub,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5368" y="3927109"/>
            <a:ext cx="10981267" cy="14811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917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532968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3605975160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title,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532968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783741825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title, sub,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5368" y="3927109"/>
            <a:ext cx="10981267" cy="14811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917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1532968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</a:lstStyle>
          <a:p>
            <a:pPr marL="0" marR="0" lvl="0" indent="0" algn="l" defTabSz="640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371303759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60"/>
            <a:ext cx="10982015" cy="443199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2" y="1585593"/>
            <a:ext cx="10985780" cy="4296997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4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132632139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9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2" y="1591909"/>
            <a:ext cx="10985780" cy="4290680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83EDC4-237D-9841-A7A3-2E3EB25AA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4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962343213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, sub,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378459"/>
            <a:ext cx="10981267" cy="886396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602" y="2228008"/>
            <a:ext cx="10985780" cy="3801731"/>
          </a:xfrm>
        </p:spPr>
        <p:txBody>
          <a:bodyPr>
            <a:normAutofit/>
          </a:bodyPr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1557307"/>
            <a:ext cx="10981267" cy="369332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400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83EDC4-237D-9841-A7A3-2E3EB25AA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4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90504415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367" y="378460"/>
            <a:ext cx="10981268" cy="4431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01928" y="1591909"/>
            <a:ext cx="10984707" cy="4290680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59774A-71E5-F941-B6C9-6ABEBC3C7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4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677544067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1928" y="1591909"/>
            <a:ext cx="10984707" cy="4290680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D2F08FA-1E8F-464B-8CF2-AA480329B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4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356386729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header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01928" y="2427289"/>
            <a:ext cx="10984707" cy="3455299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64133D-2D1C-0346-ACC5-4AF1B97E9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0F85C30-66F7-3743-9CB2-2AE5CAE93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8" y="1597580"/>
            <a:ext cx="10981267" cy="328295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lang="en-US" sz="2133" b="1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20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684243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har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368" y="1598666"/>
            <a:ext cx="10981267" cy="328295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lang="en-US" sz="2133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20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1FA18F-BFAE-2448-8409-F51049241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638273730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ine title,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378459"/>
            <a:ext cx="10981267" cy="1107996"/>
          </a:xfrm>
        </p:spPr>
        <p:txBody>
          <a:bodyPr/>
          <a:lstStyle>
            <a:lvl1pPr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1FA18F-BFAE-2448-8409-F51049241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94943F7-B19F-445B-84C8-6F34B2FAA2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368" y="1874914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868876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378459"/>
            <a:ext cx="10981267" cy="1107996"/>
          </a:xfrm>
        </p:spPr>
        <p:txBody>
          <a:bodyPr/>
          <a:lstStyle>
            <a:lvl1pPr>
              <a:defRPr sz="2667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1FA18F-BFAE-2448-8409-F51049241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23039AE-D7A3-4375-8BF9-81D8C83BEE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928" y="1869017"/>
            <a:ext cx="10984707" cy="4013572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9766886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5368" y="378459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1FA18F-BFAE-2448-8409-F51049241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669203534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LEFT HALF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01183" y="1592890"/>
            <a:ext cx="5405919" cy="4169673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185649" y="1592887"/>
            <a:ext cx="5401733" cy="4169675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9BB66B1-42BD-844E-9A1C-DD527D708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035515961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RIGH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4338919" y="1570983"/>
            <a:ext cx="7247715" cy="4197897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601930" y="1599207"/>
            <a:ext cx="3512873" cy="4169673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1FC9022-20E5-2E43-BCD7-3B00E6A74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652911888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RIGHT HALF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184901" y="1624475"/>
            <a:ext cx="5401733" cy="4169673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867">
                <a:solidFill>
                  <a:schemeClr val="tx1"/>
                </a:solidFill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>
                <a:solidFill>
                  <a:schemeClr val="tx1"/>
                </a:solidFill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467">
                <a:solidFill>
                  <a:schemeClr val="tx1"/>
                </a:solidFill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00">
                <a:solidFill>
                  <a:schemeClr val="tx1"/>
                </a:solidFill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929" y="1624474"/>
            <a:ext cx="5405173" cy="4169673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B3353BE-A15E-634D-8EF1-933EF56AA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01825973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01929" y="2319132"/>
            <a:ext cx="5405173" cy="3631032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05368" y="378459"/>
            <a:ext cx="10981267" cy="8863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1345273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B3353BE-A15E-634D-8EF1-933EF56AA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909EED63-56F2-4FD2-9736-94515ADDD03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98879" y="2319132"/>
            <a:ext cx="5405173" cy="3631032"/>
          </a:xfrm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133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534399" marR="0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marL="234130" marR="0" lvl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399" marR="0" lvl="1" indent="-234130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38" marR="0" lvl="2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58" marR="0" lvl="3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799" marR="0" lvl="4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C389ED-CE0C-446D-9349-57A0682A5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8" y="1809612"/>
            <a:ext cx="10981267" cy="28725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lang="en-US" sz="1867" b="1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20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7772036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lumns 1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4341287" y="1611838"/>
            <a:ext cx="3509433" cy="4169675"/>
          </a:xfrm>
          <a:noFill/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087B131-3070-324A-81C9-57A56AC47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9A1F1E9-BC34-AE4D-A421-3E120F7C0A1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9730" y="1611838"/>
            <a:ext cx="3509433" cy="4169675"/>
          </a:xfrm>
          <a:noFill/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C8C59A55-E7A7-874F-A4B9-BD06E1F80E69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072842" y="1611838"/>
            <a:ext cx="3509433" cy="4169675"/>
          </a:xfrm>
          <a:noFill/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20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4501145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lumns 1x3 wht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8" y="974217"/>
            <a:ext cx="10981267" cy="32823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133" dirty="0">
                <a:solidFill>
                  <a:schemeClr val="accent3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604751" y="1680828"/>
            <a:ext cx="3508199" cy="433917"/>
          </a:xfrm>
          <a:solidFill>
            <a:srgbClr val="FFFFFF"/>
          </a:solidFill>
        </p:spPr>
        <p:txBody>
          <a:bodyPr anchor="ctr"/>
          <a:lstStyle>
            <a:lvl1pPr marL="91272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23"/>
          </p:nvPr>
        </p:nvSpPr>
        <p:spPr>
          <a:xfrm>
            <a:off x="4344118" y="1680828"/>
            <a:ext cx="3508199" cy="433917"/>
          </a:xfrm>
          <a:solidFill>
            <a:srgbClr val="FFFFFF"/>
          </a:solidFill>
        </p:spPr>
        <p:txBody>
          <a:bodyPr anchor="ctr"/>
          <a:lstStyle>
            <a:lvl1pPr marL="91272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24"/>
          </p:nvPr>
        </p:nvSpPr>
        <p:spPr>
          <a:xfrm>
            <a:off x="8073407" y="1680828"/>
            <a:ext cx="3517625" cy="433917"/>
          </a:xfrm>
          <a:solidFill>
            <a:srgbClr val="FFFFFF"/>
          </a:solidFill>
        </p:spPr>
        <p:txBody>
          <a:bodyPr anchor="ctr"/>
          <a:lstStyle>
            <a:lvl1pPr marL="91272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E561F91-B993-0B49-BECC-FB685B52B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CC18CFF-4BF3-CA4E-8F95-D701F0CCFA8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41287" y="2342029"/>
            <a:ext cx="3509433" cy="3540560"/>
          </a:xfrm>
          <a:noFill/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  <p:sp>
        <p:nvSpPr>
          <p:cNvPr id="22" name="Content Placeholder 11">
            <a:extLst>
              <a:ext uri="{FF2B5EF4-FFF2-40B4-BE49-F238E27FC236}">
                <a16:creationId xmlns:a16="http://schemas.microsoft.com/office/drawing/2014/main" id="{896B4205-B62E-3242-8289-60E7F9493C2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09730" y="2342029"/>
            <a:ext cx="3509433" cy="3540560"/>
          </a:xfrm>
          <a:noFill/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  <p:sp>
        <p:nvSpPr>
          <p:cNvPr id="23" name="Content Placeholder 11">
            <a:extLst>
              <a:ext uri="{FF2B5EF4-FFF2-40B4-BE49-F238E27FC236}">
                <a16:creationId xmlns:a16="http://schemas.microsoft.com/office/drawing/2014/main" id="{DFC91DCB-4C78-934E-A38D-005F54B99929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072842" y="2342029"/>
            <a:ext cx="3509433" cy="3540560"/>
          </a:xfrm>
          <a:noFill/>
        </p:spPr>
        <p:txBody>
          <a:bodyPr/>
          <a:lstStyle>
            <a:lvl1pPr marL="234130" marR="0" indent="-234130" algn="l" defTabSz="761917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8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76197" marR="0" indent="-242067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6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73143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 sz="1467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97158" marR="0" indent="-201146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 sz="1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87799" marR="0" indent="-191113" algn="l" defTabSz="76191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 sz="12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4543561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columns with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90FB0FE-F0CC-AA4A-81DA-DA835B18EB89}"/>
              </a:ext>
            </a:extLst>
          </p:cNvPr>
          <p:cNvSpPr/>
          <p:nvPr userDrawn="1"/>
        </p:nvSpPr>
        <p:spPr bwMode="auto">
          <a:xfrm>
            <a:off x="3400659" y="1352315"/>
            <a:ext cx="2590800" cy="4530276"/>
          </a:xfrm>
          <a:prstGeom prst="rect">
            <a:avLst/>
          </a:prstGeom>
          <a:solidFill>
            <a:srgbClr val="F4F4F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333" b="0" i="0" u="none" strike="noStrike" cap="none" normalizeH="0" baseline="0" err="1">
              <a:ln>
                <a:noFill/>
              </a:ln>
              <a:solidFill>
                <a:srgbClr val="D8D8D8"/>
              </a:solidFill>
              <a:effectLst/>
              <a:latin typeface="Verdana" charset="0"/>
              <a:ea typeface="Verdana" charset="0"/>
              <a:cs typeface="Verdana" charset="0"/>
              <a:sym typeface="Arial" pitchFamily="-110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5788D05-BFDE-8C45-A493-0514858FA40B}"/>
              </a:ext>
            </a:extLst>
          </p:cNvPr>
          <p:cNvSpPr/>
          <p:nvPr userDrawn="1"/>
        </p:nvSpPr>
        <p:spPr bwMode="auto">
          <a:xfrm>
            <a:off x="6200184" y="1352315"/>
            <a:ext cx="2590800" cy="4530276"/>
          </a:xfrm>
          <a:prstGeom prst="rect">
            <a:avLst/>
          </a:prstGeom>
          <a:solidFill>
            <a:srgbClr val="F4F4F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333" b="0" i="0" u="none" strike="noStrike" cap="none" normalizeH="0" baseline="0" err="1">
              <a:ln>
                <a:noFill/>
              </a:ln>
              <a:solidFill>
                <a:srgbClr val="D8D8D8"/>
              </a:solidFill>
              <a:effectLst/>
              <a:latin typeface="Verdana" charset="0"/>
              <a:ea typeface="Verdana" charset="0"/>
              <a:cs typeface="Verdana" charset="0"/>
              <a:sym typeface="Arial" pitchFamily="-110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7AC26E4-F3EC-BA40-A96F-1C717DEC44A2}"/>
              </a:ext>
            </a:extLst>
          </p:cNvPr>
          <p:cNvSpPr/>
          <p:nvPr userDrawn="1"/>
        </p:nvSpPr>
        <p:spPr bwMode="auto">
          <a:xfrm>
            <a:off x="8999712" y="1352315"/>
            <a:ext cx="2590800" cy="4530276"/>
          </a:xfrm>
          <a:prstGeom prst="rect">
            <a:avLst/>
          </a:prstGeom>
          <a:solidFill>
            <a:srgbClr val="F4F4F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333" b="0" i="0" u="none" strike="noStrike" cap="none" normalizeH="0" baseline="0" err="1">
              <a:ln>
                <a:noFill/>
              </a:ln>
              <a:solidFill>
                <a:srgbClr val="D8D8D8"/>
              </a:solidFill>
              <a:effectLst/>
              <a:latin typeface="Verdana" charset="0"/>
              <a:ea typeface="Verdana" charset="0"/>
              <a:cs typeface="Verdana" charset="0"/>
              <a:sym typeface="Arial" pitchFamily="-110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5C2628-E7D0-5D45-A753-973416732472}"/>
              </a:ext>
            </a:extLst>
          </p:cNvPr>
          <p:cNvSpPr/>
          <p:nvPr userDrawn="1"/>
        </p:nvSpPr>
        <p:spPr bwMode="auto">
          <a:xfrm>
            <a:off x="601135" y="1352315"/>
            <a:ext cx="2590800" cy="4530276"/>
          </a:xfrm>
          <a:prstGeom prst="rect">
            <a:avLst/>
          </a:prstGeom>
          <a:solidFill>
            <a:srgbClr val="F4F4F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333" b="0" i="0" u="none" strike="noStrike" cap="none" normalizeH="0" baseline="0" err="1">
              <a:ln>
                <a:noFill/>
              </a:ln>
              <a:solidFill>
                <a:srgbClr val="D8D8D8"/>
              </a:solidFill>
              <a:effectLst/>
              <a:latin typeface="Verdana" charset="0"/>
              <a:ea typeface="Verdana" charset="0"/>
              <a:cs typeface="Verdana" charset="0"/>
              <a:sym typeface="Arial" pitchFamily="-110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8" y="378460"/>
            <a:ext cx="10981267" cy="443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C52D1CF-3D2A-BE4C-9115-95D54CC83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99467D2-263C-9844-A3F2-DC4A0FBE5F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0606" y="2188339"/>
            <a:ext cx="2591595" cy="3694252"/>
          </a:xfrm>
        </p:spPr>
        <p:txBody>
          <a:bodyPr lIns="182880" tIns="91440" rIns="182880" bIns="91440"/>
          <a:lstStyle>
            <a:lvl1pPr>
              <a:defRPr sz="1333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3A2A411-8255-B046-BC54-607C838EDE3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82791" y="2188339"/>
            <a:ext cx="2591595" cy="3694252"/>
          </a:xfrm>
        </p:spPr>
        <p:txBody>
          <a:bodyPr lIns="182880" tIns="91440" rIns="182880" bIns="91440"/>
          <a:lstStyle>
            <a:lvl1pPr>
              <a:defRPr sz="1333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E18C0554-2395-124D-8BB5-443C621968F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82700" y="2188339"/>
            <a:ext cx="2591595" cy="3694252"/>
          </a:xfrm>
        </p:spPr>
        <p:txBody>
          <a:bodyPr lIns="182880" tIns="91440" rIns="182880" bIns="91440"/>
          <a:lstStyle>
            <a:lvl1pPr>
              <a:defRPr sz="1333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F920E33B-FF66-494B-A7B3-D3B53F808E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82605" y="2188339"/>
            <a:ext cx="2591595" cy="3694252"/>
          </a:xfrm>
        </p:spPr>
        <p:txBody>
          <a:bodyPr lIns="182880" tIns="91440" rIns="182880" bIns="91440"/>
          <a:lstStyle>
            <a:lvl1pPr>
              <a:defRPr sz="1333"/>
            </a:lvl1pPr>
            <a:lvl2pPr>
              <a:defRPr sz="1333"/>
            </a:lvl2pPr>
            <a:lvl3pPr>
              <a:defRPr sz="1333"/>
            </a:lvl3pPr>
            <a:lvl4pPr>
              <a:defRPr sz="1333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868A2EEF-9D71-6C4B-842E-397914F953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0606" y="1573628"/>
            <a:ext cx="2591595" cy="393397"/>
          </a:xfrm>
        </p:spPr>
        <p:txBody>
          <a:bodyPr lIns="182880" tIns="91440" rIns="182880" bIns="9144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Subhead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EC1B0A33-C75F-A84A-9C94-DDF318350C5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2791" y="1573628"/>
            <a:ext cx="2591595" cy="393397"/>
          </a:xfrm>
        </p:spPr>
        <p:txBody>
          <a:bodyPr lIns="182880" tIns="91440" rIns="182880" bIns="9144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Subhead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01FCACC1-472A-6D46-AA4B-A36F6D240D4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2700" y="1573628"/>
            <a:ext cx="2591595" cy="393397"/>
          </a:xfrm>
        </p:spPr>
        <p:txBody>
          <a:bodyPr lIns="182880" tIns="91440" rIns="182880" bIns="9144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Subhead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8AB612F-6DE8-BF4B-BC23-89C20D162C7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2605" y="1573628"/>
            <a:ext cx="2591595" cy="393397"/>
          </a:xfrm>
        </p:spPr>
        <p:txBody>
          <a:bodyPr lIns="182880" tIns="91440" rIns="182880" bIns="91440"/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Edit Subhead</a:t>
            </a:r>
          </a:p>
        </p:txBody>
      </p:sp>
    </p:spTree>
    <p:extLst>
      <p:ext uri="{BB962C8B-B14F-4D97-AF65-F5344CB8AC3E}">
        <p14:creationId xmlns:p14="http://schemas.microsoft.com/office/powerpoint/2010/main" val="2515067309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33D9BB-A739-E044-9D7E-C73E8B18A22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6611" y="559597"/>
            <a:ext cx="11038781" cy="5494073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D2F08FA-1E8F-464B-8CF2-AA480329B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6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2570711052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US"/>
              <a:t>Full Bleed Image</a:t>
            </a:r>
          </a:p>
          <a:p>
            <a:endParaRPr lang="en-US"/>
          </a:p>
          <a:p>
            <a:r>
              <a:rPr lang="en-US"/>
              <a:t>No Copy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5372" y="5694567"/>
            <a:ext cx="10981265" cy="398263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89611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  <a:defRPr lang="en-US" sz="2000" b="1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0" indent="0" algn="r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  <a:defRPr lang="en-US" sz="1400" dirty="0" smtClean="0">
                <a:solidFill>
                  <a:schemeClr val="tx1"/>
                </a:solidFill>
                <a:latin typeface="Arial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05372" y="6055668"/>
            <a:ext cx="10981265" cy="230832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835071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B3353BE-A15E-634D-8EF1-933EF56AA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84548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statement,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 hasCustomPrompt="1"/>
          </p:nvPr>
        </p:nvSpPr>
        <p:spPr>
          <a:xfrm>
            <a:off x="605368" y="1897946"/>
            <a:ext cx="10981267" cy="1709871"/>
          </a:xfrm>
        </p:spPr>
        <p:txBody>
          <a:bodyPr anchor="ctr"/>
          <a:lstStyle>
            <a:lvl1pPr algn="l">
              <a:lnSpc>
                <a:spcPts val="6667"/>
              </a:lnSpc>
              <a:defRPr sz="583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“Click to edit quote </a:t>
            </a:r>
            <a:br>
              <a:rPr lang="en-US"/>
            </a:br>
            <a:r>
              <a:rPr lang="en-US"/>
              <a:t>or statement.”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05368" y="5083558"/>
            <a:ext cx="10981267" cy="1481139"/>
          </a:xfrm>
        </p:spPr>
        <p:txBody>
          <a:bodyPr/>
          <a:lstStyle>
            <a:lvl1pPr marL="0" indent="0" algn="l">
              <a:lnSpc>
                <a:spcPts val="6667"/>
              </a:lnSpc>
              <a:spcBef>
                <a:spcPts val="0"/>
              </a:spcBef>
              <a:buNone/>
              <a:defRPr sz="5833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– Attribution</a:t>
            </a:r>
          </a:p>
        </p:txBody>
      </p:sp>
    </p:spTree>
    <p:extLst>
      <p:ext uri="{BB962C8B-B14F-4D97-AF65-F5344CB8AC3E}">
        <p14:creationId xmlns:p14="http://schemas.microsoft.com/office/powerpoint/2010/main" val="2346740331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or statement,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/>
          <p:cNvSpPr>
            <a:spLocks noGrp="1"/>
          </p:cNvSpPr>
          <p:nvPr>
            <p:ph type="title" hasCustomPrompt="1"/>
          </p:nvPr>
        </p:nvSpPr>
        <p:spPr>
          <a:xfrm>
            <a:off x="605368" y="1897946"/>
            <a:ext cx="10981267" cy="1709871"/>
          </a:xfrm>
        </p:spPr>
        <p:txBody>
          <a:bodyPr anchor="ctr"/>
          <a:lstStyle>
            <a:lvl1pPr algn="l">
              <a:lnSpc>
                <a:spcPts val="6667"/>
              </a:lnSpc>
              <a:defRPr sz="583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“Click to edit quote </a:t>
            </a:r>
            <a:br>
              <a:rPr lang="en-US"/>
            </a:br>
            <a:r>
              <a:rPr lang="en-US"/>
              <a:t>or statement.”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05368" y="5083558"/>
            <a:ext cx="10981267" cy="1481139"/>
          </a:xfrm>
        </p:spPr>
        <p:txBody>
          <a:bodyPr/>
          <a:lstStyle>
            <a:lvl1pPr marL="0" indent="0" algn="l">
              <a:lnSpc>
                <a:spcPts val="6667"/>
              </a:lnSpc>
              <a:spcBef>
                <a:spcPts val="0"/>
              </a:spcBef>
              <a:buNone/>
              <a:defRPr sz="5833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– Attribution</a:t>
            </a:r>
          </a:p>
        </p:txBody>
      </p:sp>
    </p:spTree>
    <p:extLst>
      <p:ext uri="{BB962C8B-B14F-4D97-AF65-F5344CB8AC3E}">
        <p14:creationId xmlns:p14="http://schemas.microsoft.com/office/powerpoint/2010/main" val="1956936820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 statement,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605368" y="1897946"/>
            <a:ext cx="10981267" cy="1709871"/>
          </a:xfrm>
        </p:spPr>
        <p:txBody>
          <a:bodyPr anchor="ctr"/>
          <a:lstStyle>
            <a:lvl1pPr algn="l">
              <a:lnSpc>
                <a:spcPts val="6667"/>
              </a:lnSpc>
              <a:defRPr sz="583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“Click to edit quote </a:t>
            </a:r>
            <a:br>
              <a:rPr lang="en-US"/>
            </a:br>
            <a:r>
              <a:rPr lang="en-US"/>
              <a:t>or statement.”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05368" y="5083558"/>
            <a:ext cx="10981267" cy="1481139"/>
          </a:xfrm>
        </p:spPr>
        <p:txBody>
          <a:bodyPr/>
          <a:lstStyle>
            <a:lvl1pPr marL="0" indent="0" algn="l">
              <a:lnSpc>
                <a:spcPts val="6667"/>
              </a:lnSpc>
              <a:spcBef>
                <a:spcPts val="0"/>
              </a:spcBef>
              <a:buNone/>
              <a:defRPr sz="5833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– Attribution</a:t>
            </a:r>
          </a:p>
        </p:txBody>
      </p:sp>
    </p:spTree>
    <p:extLst>
      <p:ext uri="{BB962C8B-B14F-4D97-AF65-F5344CB8AC3E}">
        <p14:creationId xmlns:p14="http://schemas.microsoft.com/office/powerpoint/2010/main" val="1291351089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&amp;J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34ECDF-57DE-F24B-A2C4-F235DD53CE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28343" y="2268282"/>
            <a:ext cx="5135319" cy="232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03259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or statement,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1929" y="2321006"/>
            <a:ext cx="5176868" cy="2215991"/>
          </a:xfrm>
        </p:spPr>
        <p:txBody>
          <a:bodyPr anchor="ctr" anchorCtr="0"/>
          <a:lstStyle>
            <a:lvl1pPr marL="296300" marR="0" indent="-296300" algn="l" defTabSz="76191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b="1" i="0" smtClean="0">
                <a:effectLst/>
              </a:defRPr>
            </a:lvl1pPr>
          </a:lstStyle>
          <a:p>
            <a:r>
              <a:rPr lang="en-US"/>
              <a:t>“This slide can be used to include one or multiple quotes/</a:t>
            </a:r>
            <a:br>
              <a:rPr lang="en-US"/>
            </a:br>
            <a:r>
              <a:rPr lang="en-US"/>
              <a:t>statements. Please click to edit copy.”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30" y="6279366"/>
            <a:ext cx="4435739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35299D6-41B4-6E4D-8691-F95891459B1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90231" y="803251"/>
            <a:ext cx="5096399" cy="5098364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711" y="6297786"/>
            <a:ext cx="379679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03796"/>
      </p:ext>
    </p:extLst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D2EECC-9699-4CB2-BEB7-E2F4135408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"/>
          <a:stretch/>
        </p:blipFill>
        <p:spPr>
          <a:xfrm>
            <a:off x="22" y="1283"/>
            <a:ext cx="12191980" cy="68567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872D5C-9089-3B43-99B1-5C2AA4159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150"/>
            <a:ext cx="10515600" cy="443199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D9815-3D43-754B-AB60-23796AC60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447"/>
            <a:ext cx="10515600" cy="4451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1AA5E-6A88-CD4A-9B91-6F03CD32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1200" y="5521198"/>
            <a:ext cx="9372600" cy="5565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282BA-EC43-4A4F-92F3-87602CF5DC6F}"/>
              </a:ext>
            </a:extLst>
          </p:cNvPr>
          <p:cNvSpPr txBox="1"/>
          <p:nvPr userDrawn="1"/>
        </p:nvSpPr>
        <p:spPr>
          <a:xfrm>
            <a:off x="1746093" y="6609479"/>
            <a:ext cx="86998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>
                <a:solidFill>
                  <a:srgbClr val="C00000"/>
                </a:solidFill>
              </a:rPr>
              <a:t>CONFIDENTIAL. MATERIALS INTENDED FOR INTERNAL USE ONLY. REFRAIN FROM DISTRIBUTING UNTIL CONTENT IS AVAILABLE ON THE AUA 2021 OR ESMO 2021 VIRTUAL PROGRAMS. </a:t>
            </a:r>
          </a:p>
        </p:txBody>
      </p:sp>
    </p:spTree>
    <p:extLst>
      <p:ext uri="{BB962C8B-B14F-4D97-AF65-F5344CB8AC3E}">
        <p14:creationId xmlns:p14="http://schemas.microsoft.com/office/powerpoint/2010/main" val="117330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05" y="262670"/>
            <a:ext cx="9656119" cy="2617640"/>
          </a:xfrm>
        </p:spPr>
        <p:txBody>
          <a:bodyPr anchor="t"/>
          <a:lstStyle>
            <a:lvl1pPr algn="l">
              <a:lnSpc>
                <a:spcPct val="80000"/>
              </a:lnSpc>
              <a:defRPr sz="105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5D7B25-1665-DB97-EC26-F653F638EA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65850" y="5892920"/>
            <a:ext cx="2795587" cy="71718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929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35F2CD22-6B4D-460D-AB27-27E94D6B88EE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8414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805" y="261082"/>
            <a:ext cx="9656119" cy="2617640"/>
          </a:xfrm>
        </p:spPr>
        <p:txBody>
          <a:bodyPr anchor="t"/>
          <a:lstStyle>
            <a:lvl1pPr algn="l">
              <a:lnSpc>
                <a:spcPct val="80000"/>
              </a:lnSpc>
              <a:defRPr sz="10500" b="0" i="0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5D7B25-1665-DB97-EC26-F653F638EA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65850" y="5892920"/>
            <a:ext cx="2795587" cy="71718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929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F6FA51BA-59E9-FFE0-09DF-9DB6F0962CC9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tx2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569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980" y="266955"/>
            <a:ext cx="5734050" cy="2585323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24443" y="4389438"/>
            <a:ext cx="2795587" cy="2220662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083875-577D-C85F-0FB1-123AA06C12E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62381" y="0"/>
            <a:ext cx="5629619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679CECB3-64CC-B0E5-B60E-8BB02D8A5C86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4475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400"/>
            <a:ext cx="7693026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3444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705"/>
            <a:ext cx="7693026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4E437647-E340-CE97-A745-003BEE61AFFB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4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84" y="266400"/>
            <a:ext cx="5732004" cy="2770117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7FF01E-CE3E-39E2-D61B-0FA837B6BD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62381" y="0"/>
            <a:ext cx="5629619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7E4BB0F6-B4A6-FCFF-0957-6F4EDB0CA226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250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84" y="270000"/>
            <a:ext cx="5732004" cy="2770117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BED0E8-5F3C-7ED5-6D85-7ADCF6239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5850" y="0"/>
            <a:ext cx="6026150" cy="6858000"/>
          </a:xfrm>
          <a:solidFill>
            <a:srgbClr val="F6F3F2"/>
          </a:solidFill>
        </p:spPr>
        <p:txBody>
          <a:bodyPr/>
          <a:lstStyle>
            <a:lvl1pPr>
              <a:defRPr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911144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22AC-FEA7-AD51-FB22-01EC3D27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5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7DAC6C-95A8-D53D-7D6B-43128BEEF1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5801" y="277200"/>
            <a:ext cx="8966200" cy="5995014"/>
          </a:xfrm>
        </p:spPr>
        <p:txBody>
          <a:bodyPr/>
          <a:lstStyle>
            <a:lvl1pPr marL="981075" indent="-981075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/>
              <a:defRPr sz="3000" b="0" i="0">
                <a:latin typeface="+mj-lt"/>
              </a:defRPr>
            </a:lvl1pPr>
            <a:lvl2pPr marL="1201738" indent="-220663">
              <a:tabLst/>
              <a:defRPr/>
            </a:lvl2pPr>
            <a:lvl3pPr marL="1201738" indent="-220663">
              <a:tabLst/>
              <a:defRPr/>
            </a:lvl3pPr>
            <a:lvl4pPr marL="1201738" indent="-220663">
              <a:tabLst/>
              <a:defRPr/>
            </a:lvl4pPr>
            <a:lvl5pPr marL="1201738" indent="-220663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36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F4DE542-4D98-B05D-597C-9623E7D2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5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1" name="Picture Placeholder 92">
            <a:extLst>
              <a:ext uri="{FF2B5EF4-FFF2-40B4-BE49-F238E27FC236}">
                <a16:creationId xmlns:a16="http://schemas.microsoft.com/office/drawing/2014/main" id="{414C0709-0B1A-11C5-45EE-CC44E7A13411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3225799" y="933132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3" name="Text Placeholder 5">
            <a:extLst>
              <a:ext uri="{FF2B5EF4-FFF2-40B4-BE49-F238E27FC236}">
                <a16:creationId xmlns:a16="http://schemas.microsoft.com/office/drawing/2014/main" id="{12B824E8-EE25-7DB2-F96D-DEA8631E51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5800" y="231771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4" name="Text Placeholder 5">
            <a:extLst>
              <a:ext uri="{FF2B5EF4-FFF2-40B4-BE49-F238E27FC236}">
                <a16:creationId xmlns:a16="http://schemas.microsoft.com/office/drawing/2014/main" id="{A4F70AC5-374E-DFC2-2B29-2318F0BB5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06875" y="231771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5" name="Text Placeholder 5">
            <a:extLst>
              <a:ext uri="{FF2B5EF4-FFF2-40B4-BE49-F238E27FC236}">
                <a16:creationId xmlns:a16="http://schemas.microsoft.com/office/drawing/2014/main" id="{EB857D0D-CD76-A612-A712-E14D8C704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06462" y="231771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66" name="Picture Placeholder 91">
            <a:extLst>
              <a:ext uri="{FF2B5EF4-FFF2-40B4-BE49-F238E27FC236}">
                <a16:creationId xmlns:a16="http://schemas.microsoft.com/office/drawing/2014/main" id="{23E05799-FE6A-9155-DA4E-C09C4B03CA2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53899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 </a:t>
            </a:r>
          </a:p>
        </p:txBody>
      </p:sp>
      <p:sp>
        <p:nvSpPr>
          <p:cNvPr id="167" name="Text Placeholder 5">
            <a:extLst>
              <a:ext uri="{FF2B5EF4-FFF2-40B4-BE49-F238E27FC236}">
                <a16:creationId xmlns:a16="http://schemas.microsoft.com/office/drawing/2014/main" id="{24089EB1-E806-6913-C5B8-A4C01D0814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5800" y="625471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8" name="Text Placeholder 5">
            <a:extLst>
              <a:ext uri="{FF2B5EF4-FFF2-40B4-BE49-F238E27FC236}">
                <a16:creationId xmlns:a16="http://schemas.microsoft.com/office/drawing/2014/main" id="{10C7981E-34E4-22AC-19D7-855BF963AC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06875" y="625471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9" name="Text Placeholder 5">
            <a:extLst>
              <a:ext uri="{FF2B5EF4-FFF2-40B4-BE49-F238E27FC236}">
                <a16:creationId xmlns:a16="http://schemas.microsoft.com/office/drawing/2014/main" id="{127EEF89-640D-17FA-3E79-57DA3786E3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6462" y="625471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0" name="Text Placeholder 5">
            <a:extLst>
              <a:ext uri="{FF2B5EF4-FFF2-40B4-BE49-F238E27FC236}">
                <a16:creationId xmlns:a16="http://schemas.microsoft.com/office/drawing/2014/main" id="{C3E76B7F-03AC-D5BD-BECC-8B0881567D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25800" y="1022195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1" name="Text Placeholder 5">
            <a:extLst>
              <a:ext uri="{FF2B5EF4-FFF2-40B4-BE49-F238E27FC236}">
                <a16:creationId xmlns:a16="http://schemas.microsoft.com/office/drawing/2014/main" id="{8344A73D-BCE2-9041-0430-DCA16AE219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06875" y="1022195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2" name="Text Placeholder 5">
            <a:extLst>
              <a:ext uri="{FF2B5EF4-FFF2-40B4-BE49-F238E27FC236}">
                <a16:creationId xmlns:a16="http://schemas.microsoft.com/office/drawing/2014/main" id="{BA7AD8A2-995B-0025-7B23-12D44BEB24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62" y="1022195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3" name="Picture Placeholder 93">
            <a:extLst>
              <a:ext uri="{FF2B5EF4-FFF2-40B4-BE49-F238E27FC236}">
                <a16:creationId xmlns:a16="http://schemas.microsoft.com/office/drawing/2014/main" id="{C7221CC4-5A16-F8BC-F970-B26EBD5A8BA8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3225799" y="1335152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4" name="Text Placeholder 5">
            <a:extLst>
              <a:ext uri="{FF2B5EF4-FFF2-40B4-BE49-F238E27FC236}">
                <a16:creationId xmlns:a16="http://schemas.microsoft.com/office/drawing/2014/main" id="{B4AD80BA-61F2-11A3-5213-31194E78C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5800" y="141891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5" name="Text Placeholder 5">
            <a:extLst>
              <a:ext uri="{FF2B5EF4-FFF2-40B4-BE49-F238E27FC236}">
                <a16:creationId xmlns:a16="http://schemas.microsoft.com/office/drawing/2014/main" id="{27C0D85E-74CB-0D5E-89E5-5D22045B87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06875" y="141891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Text Placeholder 5">
            <a:extLst>
              <a:ext uri="{FF2B5EF4-FFF2-40B4-BE49-F238E27FC236}">
                <a16:creationId xmlns:a16="http://schemas.microsoft.com/office/drawing/2014/main" id="{D3602011-9A32-BE74-D43E-233E4FC273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06462" y="141891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7" name="Picture Placeholder 94">
            <a:extLst>
              <a:ext uri="{FF2B5EF4-FFF2-40B4-BE49-F238E27FC236}">
                <a16:creationId xmlns:a16="http://schemas.microsoft.com/office/drawing/2014/main" id="{269B4BB8-2420-C116-E384-4500FB15D7E4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3225799" y="1737173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8" name="Text Placeholder 5">
            <a:extLst>
              <a:ext uri="{FF2B5EF4-FFF2-40B4-BE49-F238E27FC236}">
                <a16:creationId xmlns:a16="http://schemas.microsoft.com/office/drawing/2014/main" id="{A65D6C32-597E-A87D-B6BE-91881E645F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25800" y="1815643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9" name="Text Placeholder 5">
            <a:extLst>
              <a:ext uri="{FF2B5EF4-FFF2-40B4-BE49-F238E27FC236}">
                <a16:creationId xmlns:a16="http://schemas.microsoft.com/office/drawing/2014/main" id="{4B1DF343-DFC7-F81B-915B-96E9335A5E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06875" y="1815643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0" name="Text Placeholder 5">
            <a:extLst>
              <a:ext uri="{FF2B5EF4-FFF2-40B4-BE49-F238E27FC236}">
                <a16:creationId xmlns:a16="http://schemas.microsoft.com/office/drawing/2014/main" id="{B101370D-BD23-0E59-00B2-1DF4D768EB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06462" y="1815643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1" name="Picture Placeholder 95">
            <a:extLst>
              <a:ext uri="{FF2B5EF4-FFF2-40B4-BE49-F238E27FC236}">
                <a16:creationId xmlns:a16="http://schemas.microsoft.com/office/drawing/2014/main" id="{F4B3C050-4D54-40AC-903F-F698E83D054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3225799" y="2123428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2" name="Text Placeholder 5">
            <a:extLst>
              <a:ext uri="{FF2B5EF4-FFF2-40B4-BE49-F238E27FC236}">
                <a16:creationId xmlns:a16="http://schemas.microsoft.com/office/drawing/2014/main" id="{155ABD36-F107-FAC7-D94F-C71129D99E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25800" y="2212367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3" name="Text Placeholder 5">
            <a:extLst>
              <a:ext uri="{FF2B5EF4-FFF2-40B4-BE49-F238E27FC236}">
                <a16:creationId xmlns:a16="http://schemas.microsoft.com/office/drawing/2014/main" id="{0A1512C3-4983-E876-9159-16E3626DF5B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206875" y="2212367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Text Placeholder 5">
            <a:extLst>
              <a:ext uri="{FF2B5EF4-FFF2-40B4-BE49-F238E27FC236}">
                <a16:creationId xmlns:a16="http://schemas.microsoft.com/office/drawing/2014/main" id="{F7879AFD-9EB9-2FB8-189D-455DEDB6131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06462" y="2212367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5" name="Picture Placeholder 96">
            <a:extLst>
              <a:ext uri="{FF2B5EF4-FFF2-40B4-BE49-F238E27FC236}">
                <a16:creationId xmlns:a16="http://schemas.microsoft.com/office/drawing/2014/main" id="{35FA00DC-0DE0-96B1-C7B7-F45DB8335CDB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3225799" y="2525448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6" name="Text Placeholder 5">
            <a:extLst>
              <a:ext uri="{FF2B5EF4-FFF2-40B4-BE49-F238E27FC236}">
                <a16:creationId xmlns:a16="http://schemas.microsoft.com/office/drawing/2014/main" id="{BE4AFC06-39CD-C8B1-3AE0-5EC6BA91A9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25800" y="2607652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7" name="Text Placeholder 5">
            <a:extLst>
              <a:ext uri="{FF2B5EF4-FFF2-40B4-BE49-F238E27FC236}">
                <a16:creationId xmlns:a16="http://schemas.microsoft.com/office/drawing/2014/main" id="{626B338C-7172-C0D7-9039-86A9DE0F1FA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206875" y="2607652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5">
            <a:extLst>
              <a:ext uri="{FF2B5EF4-FFF2-40B4-BE49-F238E27FC236}">
                <a16:creationId xmlns:a16="http://schemas.microsoft.com/office/drawing/2014/main" id="{F53E4D8E-1408-3646-C31B-01AB5D69F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06462" y="2607652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9" name="Picture Placeholder 97">
            <a:extLst>
              <a:ext uri="{FF2B5EF4-FFF2-40B4-BE49-F238E27FC236}">
                <a16:creationId xmlns:a16="http://schemas.microsoft.com/office/drawing/2014/main" id="{E48216AF-0F70-8F6D-3261-AB2C4BA6E6DD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3225799" y="2919586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0" name="Text Placeholder 5">
            <a:extLst>
              <a:ext uri="{FF2B5EF4-FFF2-40B4-BE49-F238E27FC236}">
                <a16:creationId xmlns:a16="http://schemas.microsoft.com/office/drawing/2014/main" id="{ACC59BB8-BBFA-7099-D2F9-58BFCAF107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5800" y="3002937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1" name="Text Placeholder 5">
            <a:extLst>
              <a:ext uri="{FF2B5EF4-FFF2-40B4-BE49-F238E27FC236}">
                <a16:creationId xmlns:a16="http://schemas.microsoft.com/office/drawing/2014/main" id="{CACBCBB1-0D34-45F6-E211-B0C865D3FF9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206875" y="3002937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2" name="Text Placeholder 5">
            <a:extLst>
              <a:ext uri="{FF2B5EF4-FFF2-40B4-BE49-F238E27FC236}">
                <a16:creationId xmlns:a16="http://schemas.microsoft.com/office/drawing/2014/main" id="{AA85DA3F-ECA7-C004-3370-0301B6404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06462" y="3002937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3" name="Picture Placeholder 98">
            <a:extLst>
              <a:ext uri="{FF2B5EF4-FFF2-40B4-BE49-F238E27FC236}">
                <a16:creationId xmlns:a16="http://schemas.microsoft.com/office/drawing/2014/main" id="{6E85E349-99D2-61C9-CD7D-58A15220FF0A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3225799" y="331372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4" name="Text Placeholder 5">
            <a:extLst>
              <a:ext uri="{FF2B5EF4-FFF2-40B4-BE49-F238E27FC236}">
                <a16:creationId xmlns:a16="http://schemas.microsoft.com/office/drawing/2014/main" id="{D00E7ED3-4AED-567D-4156-2F6D199ADA7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25800" y="3398222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5" name="Text Placeholder 5">
            <a:extLst>
              <a:ext uri="{FF2B5EF4-FFF2-40B4-BE49-F238E27FC236}">
                <a16:creationId xmlns:a16="http://schemas.microsoft.com/office/drawing/2014/main" id="{C8FC743C-8275-AD1C-7797-8C970CCC8D4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06875" y="3398222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6" name="Text Placeholder 5">
            <a:extLst>
              <a:ext uri="{FF2B5EF4-FFF2-40B4-BE49-F238E27FC236}">
                <a16:creationId xmlns:a16="http://schemas.microsoft.com/office/drawing/2014/main" id="{AF7A0554-FA98-7604-80E6-32CB2E2929A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06462" y="3398222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7" name="Picture Placeholder 99">
            <a:extLst>
              <a:ext uri="{FF2B5EF4-FFF2-40B4-BE49-F238E27FC236}">
                <a16:creationId xmlns:a16="http://schemas.microsoft.com/office/drawing/2014/main" id="{F876AA1D-D562-3A3B-A233-9C23797C9A2F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225799" y="371574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8" name="Text Placeholder 5">
            <a:extLst>
              <a:ext uri="{FF2B5EF4-FFF2-40B4-BE49-F238E27FC236}">
                <a16:creationId xmlns:a16="http://schemas.microsoft.com/office/drawing/2014/main" id="{4AAF2467-86C6-2863-72E4-0D257BDEF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225800" y="3793507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9" name="Text Placeholder 5">
            <a:extLst>
              <a:ext uri="{FF2B5EF4-FFF2-40B4-BE49-F238E27FC236}">
                <a16:creationId xmlns:a16="http://schemas.microsoft.com/office/drawing/2014/main" id="{D10BCF98-803A-D107-CF63-05EE97CCF87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206875" y="3793507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0" name="Text Placeholder 5">
            <a:extLst>
              <a:ext uri="{FF2B5EF4-FFF2-40B4-BE49-F238E27FC236}">
                <a16:creationId xmlns:a16="http://schemas.microsoft.com/office/drawing/2014/main" id="{66FCBF15-2260-D8AF-4A2A-454AC1F084C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06462" y="3793507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1" name="Picture Placeholder 100">
            <a:extLst>
              <a:ext uri="{FF2B5EF4-FFF2-40B4-BE49-F238E27FC236}">
                <a16:creationId xmlns:a16="http://schemas.microsoft.com/office/drawing/2014/main" id="{9AA08646-E580-C6E2-B08A-A52294AA1302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25799" y="410199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2" name="Text Placeholder 5">
            <a:extLst>
              <a:ext uri="{FF2B5EF4-FFF2-40B4-BE49-F238E27FC236}">
                <a16:creationId xmlns:a16="http://schemas.microsoft.com/office/drawing/2014/main" id="{F1F57BF8-4802-2C8C-0E82-371529BD021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225800" y="4185778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3" name="Text Placeholder 5">
            <a:extLst>
              <a:ext uri="{FF2B5EF4-FFF2-40B4-BE49-F238E27FC236}">
                <a16:creationId xmlns:a16="http://schemas.microsoft.com/office/drawing/2014/main" id="{04A64809-4725-EAB5-6238-C72786840E5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206875" y="4185778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4" name="Text Placeholder 5">
            <a:extLst>
              <a:ext uri="{FF2B5EF4-FFF2-40B4-BE49-F238E27FC236}">
                <a16:creationId xmlns:a16="http://schemas.microsoft.com/office/drawing/2014/main" id="{4CB9BFE3-9BB1-5FD8-09B8-E24BA20F557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06462" y="4185778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5" name="Picture Placeholder 101">
            <a:extLst>
              <a:ext uri="{FF2B5EF4-FFF2-40B4-BE49-F238E27FC236}">
                <a16:creationId xmlns:a16="http://schemas.microsoft.com/office/drawing/2014/main" id="{44DB8248-2938-15C7-274A-CA5D9163384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3225799" y="44961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6" name="Text Placeholder 5">
            <a:extLst>
              <a:ext uri="{FF2B5EF4-FFF2-40B4-BE49-F238E27FC236}">
                <a16:creationId xmlns:a16="http://schemas.microsoft.com/office/drawing/2014/main" id="{611AE180-E3A1-4890-5ADE-0648958344D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225800" y="457804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7" name="Text Placeholder 5">
            <a:extLst>
              <a:ext uri="{FF2B5EF4-FFF2-40B4-BE49-F238E27FC236}">
                <a16:creationId xmlns:a16="http://schemas.microsoft.com/office/drawing/2014/main" id="{E90EADE4-597A-8C59-D59C-21DE4011EC8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206875" y="457804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8" name="Text Placeholder 5">
            <a:extLst>
              <a:ext uri="{FF2B5EF4-FFF2-40B4-BE49-F238E27FC236}">
                <a16:creationId xmlns:a16="http://schemas.microsoft.com/office/drawing/2014/main" id="{8988DD51-F3BF-BE97-FF13-DAAFB4A50B0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06462" y="457804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9" name="Picture Placeholder 102">
            <a:extLst>
              <a:ext uri="{FF2B5EF4-FFF2-40B4-BE49-F238E27FC236}">
                <a16:creationId xmlns:a16="http://schemas.microsoft.com/office/drawing/2014/main" id="{5DAB147A-0351-E869-E2C9-849967B3E0CC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3225799" y="489027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0" name="Text Placeholder 5">
            <a:extLst>
              <a:ext uri="{FF2B5EF4-FFF2-40B4-BE49-F238E27FC236}">
                <a16:creationId xmlns:a16="http://schemas.microsoft.com/office/drawing/2014/main" id="{3A1DC516-9D33-7E76-1881-D60014DC876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5800" y="496901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1" name="Text Placeholder 5">
            <a:extLst>
              <a:ext uri="{FF2B5EF4-FFF2-40B4-BE49-F238E27FC236}">
                <a16:creationId xmlns:a16="http://schemas.microsoft.com/office/drawing/2014/main" id="{50E9B1C4-B2F3-4C78-8518-39911DF5B99E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206875" y="496901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2" name="Text Placeholder 5">
            <a:extLst>
              <a:ext uri="{FF2B5EF4-FFF2-40B4-BE49-F238E27FC236}">
                <a16:creationId xmlns:a16="http://schemas.microsoft.com/office/drawing/2014/main" id="{BE4B6B57-1237-7AB3-7574-6A37E89A9F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106462" y="496901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13" name="Picture Placeholder 103">
            <a:extLst>
              <a:ext uri="{FF2B5EF4-FFF2-40B4-BE49-F238E27FC236}">
                <a16:creationId xmlns:a16="http://schemas.microsoft.com/office/drawing/2014/main" id="{469187E8-1DE2-B301-6DE0-4B9CEA368C43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527652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4" name="Text Placeholder 5">
            <a:extLst>
              <a:ext uri="{FF2B5EF4-FFF2-40B4-BE49-F238E27FC236}">
                <a16:creationId xmlns:a16="http://schemas.microsoft.com/office/drawing/2014/main" id="{C07B97CB-6CF8-744C-72E9-403869FF62F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225800" y="5359989"/>
            <a:ext cx="83661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5" name="Text Placeholder 5">
            <a:extLst>
              <a:ext uri="{FF2B5EF4-FFF2-40B4-BE49-F238E27FC236}">
                <a16:creationId xmlns:a16="http://schemas.microsoft.com/office/drawing/2014/main" id="{D7694E3D-9EAE-7860-514C-D3E6A6066D7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206875" y="5359989"/>
            <a:ext cx="4754563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6" name="Text Placeholder 5">
            <a:extLst>
              <a:ext uri="{FF2B5EF4-FFF2-40B4-BE49-F238E27FC236}">
                <a16:creationId xmlns:a16="http://schemas.microsoft.com/office/drawing/2014/main" id="{673631ED-FCF1-AA91-EA4E-8BD53A7ED35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106462" y="5359989"/>
            <a:ext cx="2794059" cy="228909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2399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789E9C-6550-50F6-2FFD-F534146F3D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7337" y="269882"/>
            <a:ext cx="11615278" cy="5002212"/>
          </a:xfrm>
        </p:spPr>
        <p:txBody>
          <a:bodyPr/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9562A-759F-B207-3B94-4C0D83136F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36B88-A821-CF31-A937-209EE62E0A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3485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Picture Placeholder 91">
            <a:extLst>
              <a:ext uri="{FF2B5EF4-FFF2-40B4-BE49-F238E27FC236}">
                <a16:creationId xmlns:a16="http://schemas.microsoft.com/office/drawing/2014/main" id="{1B8E6F68-BB92-3741-A271-A507454209A8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2910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F40DC3-5F4F-C397-5C6A-8A62BC1F78B1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124824" y="527050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Picture Placeholder 91">
            <a:extLst>
              <a:ext uri="{FF2B5EF4-FFF2-40B4-BE49-F238E27FC236}">
                <a16:creationId xmlns:a16="http://schemas.microsoft.com/office/drawing/2014/main" id="{A11547F3-AA53-B6CF-CC36-9B7EBC562F8C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228239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BE84450-4088-E9E0-0359-34BD23A3925E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124824" y="2518410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91">
            <a:extLst>
              <a:ext uri="{FF2B5EF4-FFF2-40B4-BE49-F238E27FC236}">
                <a16:creationId xmlns:a16="http://schemas.microsoft.com/office/drawing/2014/main" id="{62C4BF17-AF9C-A4E5-F1BF-718B90E42E20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3225799" y="428646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33A7DDF-B16D-DE86-59A6-3E4EE10AF950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124824" y="4522482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91">
            <a:extLst>
              <a:ext uri="{FF2B5EF4-FFF2-40B4-BE49-F238E27FC236}">
                <a16:creationId xmlns:a16="http://schemas.microsoft.com/office/drawing/2014/main" id="{485FA38D-16CA-1001-19BE-594DCF6B57AA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3225799" y="628798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A5E5282-C048-99E1-5F1B-6B996106618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225800" y="111125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CBBE869E-D65F-3F80-8F9D-6DF327B97D4B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25800" y="2102616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AA28741-F83E-3E15-A9FB-99668766D898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225800" y="4106128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1DD8F082-A223-D042-3724-42EC4535F5C3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874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73600"/>
            <a:ext cx="1811959" cy="397032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Johnson Tex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91">
            <a:extLst>
              <a:ext uri="{FF2B5EF4-FFF2-40B4-BE49-F238E27FC236}">
                <a16:creationId xmlns:a16="http://schemas.microsoft.com/office/drawing/2014/main" id="{26B4C449-2487-DF2A-7645-8218B023E59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2910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D7090765-328D-D615-6AFB-B0F523075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124824" y="527050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Picture Placeholder 91">
            <a:extLst>
              <a:ext uri="{FF2B5EF4-FFF2-40B4-BE49-F238E27FC236}">
                <a16:creationId xmlns:a16="http://schemas.microsoft.com/office/drawing/2014/main" id="{04E11CE5-CC63-4DF3-91BC-7D123FA2380B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228239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9F6050B-0591-0406-0A2B-C58DB12244B1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124824" y="2518410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Picture Placeholder 91">
            <a:extLst>
              <a:ext uri="{FF2B5EF4-FFF2-40B4-BE49-F238E27FC236}">
                <a16:creationId xmlns:a16="http://schemas.microsoft.com/office/drawing/2014/main" id="{95D4FFE4-0D64-5F30-AD0F-100BD6D65389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3225799" y="428646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4F52E6D-F9EF-905D-6975-963F7D958ED5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124824" y="4522482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91">
            <a:extLst>
              <a:ext uri="{FF2B5EF4-FFF2-40B4-BE49-F238E27FC236}">
                <a16:creationId xmlns:a16="http://schemas.microsoft.com/office/drawing/2014/main" id="{02D2CE40-9732-D3AB-4F10-762299122CE1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3225799" y="628798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4A7D748-90AF-308A-44E9-BE56492932E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225800" y="111125"/>
            <a:ext cx="3776663" cy="1789113"/>
          </a:xfrm>
        </p:spPr>
        <p:txBody>
          <a:bodyPr/>
          <a:lstStyle>
            <a:lvl1pPr>
              <a:defRPr sz="11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ED360C76-27A8-44D1-6730-F7FA8D1EC543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25800" y="2102616"/>
            <a:ext cx="3776663" cy="1789113"/>
          </a:xfrm>
        </p:spPr>
        <p:txBody>
          <a:bodyPr/>
          <a:lstStyle>
            <a:lvl1pPr>
              <a:defRPr sz="11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8863499-99BA-9382-A790-8823B96ABCDE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225800" y="4106128"/>
            <a:ext cx="3776663" cy="1789113"/>
          </a:xfrm>
        </p:spPr>
        <p:txBody>
          <a:bodyPr/>
          <a:lstStyle>
            <a:lvl1pPr>
              <a:defRPr sz="11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69217163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6F6140-34D9-F6B3-6BCD-3A50DD37F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5733084" cy="468590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7EE611-EA9F-2CB5-2ACF-EF4D756FF2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800" y="270000"/>
            <a:ext cx="5737225" cy="600835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781BB63-AF6A-9F70-47D8-BF333C1618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4416523"/>
            <a:ext cx="3778250" cy="18160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D3F3-D407-76CD-22B7-F5204597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93E36D-AA36-08D5-DD80-6469123BEA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302" y="713620"/>
            <a:ext cx="5733083" cy="274691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88128105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AC08568-CB34-FA3A-354B-5E34EE1B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50DE-2BB5-2901-3769-3BBFA0794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5B587F7-0E47-48EC-A5BC-5623F62D6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D3F3-D407-76CD-22B7-F5204597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43DEE11-107C-6B66-46B9-BE5E88B65B71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88302" y="713620"/>
            <a:ext cx="5733083" cy="292965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0318607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4D7FB2-B0CA-4C96-0E9E-CB4BA905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49"/>
            <a:ext cx="5732003" cy="4448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1" y="1822450"/>
            <a:ext cx="5734049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80BC13B-177D-A0D3-7A97-8F3C3A8E7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6361D27-85D4-45EB-31D3-6D805D2E106E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9491241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C8828CA-7D5C-3E61-D35B-06A376A83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51"/>
            <a:ext cx="3773029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08923" y="1822451"/>
            <a:ext cx="3773028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7DFA4-9148-416B-352F-29E5676A6A0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9587" y="1822451"/>
            <a:ext cx="3773028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5200" y="295200"/>
            <a:ext cx="3773488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960C6BF-F9C7-01C8-7601-5B209FAE017D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776077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D914B4A-06B9-EB7A-743E-14A6560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903A13-6903-3CAB-953B-86997724B4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92099" y="1306514"/>
            <a:ext cx="3770314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B5E5492-00A8-B509-4464-956D8959E92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06876" y="1306514"/>
            <a:ext cx="3775076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230A832-8B14-0097-7902-DB48A4A889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824" y="1306514"/>
            <a:ext cx="3775075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C00D127-E34B-E7AD-7F27-D3CB551350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957F58C-3461-45A3-5C7B-FEC0AE9787AA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E54879-16D3-D32C-7096-C2022A52D2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8925" y="3357563"/>
            <a:ext cx="37692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11B2AEB-EC1B-D6B6-2A0C-C42A73F419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206876" y="3357563"/>
            <a:ext cx="37764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604DF7D6-F323-CF70-9E5E-634416CD4F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24824" y="3357563"/>
            <a:ext cx="37764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906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7510D54-8AF6-FB56-756F-08A956F57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49"/>
            <a:ext cx="2793541" cy="4448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3" y="1822450"/>
            <a:ext cx="2795586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25801" y="1822450"/>
            <a:ext cx="2793542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04313" y="1822450"/>
            <a:ext cx="2795587" cy="4448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3C7D5F1-8B5D-5312-7A0B-9754F64800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22B44CB-D9B7-ACB7-EC09-74A55C85B1AA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38675655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EFD4EAF-3D60-DC5D-9020-CF7FB8FB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4E9C5E07-6992-3F19-1B3D-971FA4CAA6E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100" y="1306514"/>
            <a:ext cx="2790825" cy="190817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DFC9CD2-F9F0-5542-03DE-0F1FE57839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25800" y="1306515"/>
            <a:ext cx="2795588" cy="1906586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E872F4-C139-6D56-50F9-7D21C3B1C8C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5850" y="1306513"/>
            <a:ext cx="2795588" cy="190817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4712E5D-D603-F9AE-3C3A-D37795F7523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04313" y="1306513"/>
            <a:ext cx="2799890" cy="190658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9D9921F-F7C4-B7B7-7BFB-FFFA54F89AC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6811233-C261-B7A8-9BF5-E6DBD474B2D8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B473CBC-7605-D3E8-783C-F925B286C4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8925" y="3357563"/>
            <a:ext cx="2790825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5F5363E-BC98-62D0-50C8-BB47491FC9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33115" y="3357563"/>
            <a:ext cx="2796156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2CFDC76E-CB6A-2A48-41EF-35223633C7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75321" y="3357563"/>
            <a:ext cx="2796156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2E56C66-93E1-5486-DC8D-DDF4C1E184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04313" y="3357563"/>
            <a:ext cx="2800800" cy="2919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9021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31294"/>
            <a:ext cx="2793541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sz="3200"/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2" y="1831294"/>
            <a:ext cx="2793542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25800" y="1831294"/>
            <a:ext cx="2803525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 dirty="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05903" y="1831294"/>
            <a:ext cx="2793997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37F62A-0DBC-5C4E-10B1-0A4CD4ADF81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89384" y="3871912"/>
            <a:ext cx="2793541" cy="189388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9C36C2-D521-FEE7-A6AC-5710B0CDB35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165851" y="3871912"/>
            <a:ext cx="2795588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B6994DE-2295-D9C1-5B16-D2099A81641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25801" y="3871912"/>
            <a:ext cx="2795588" cy="189388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5D14BC0-5573-6189-1430-BDA9443B265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104313" y="3871912"/>
            <a:ext cx="2795587" cy="1893888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 lang="en-GB" sz="32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8166EB3-B625-A7A5-5E35-6D81B2C4EA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C560DE3-3204-EFCC-1AF1-2D91CA82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9115CA6-F35D-BB63-6BE4-D7293F65797E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2671971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306513"/>
            <a:ext cx="5732003" cy="4964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38B81BC-7790-A8A7-F32D-C3F126E7C5D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165850" y="1306513"/>
            <a:ext cx="5737225" cy="4964112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8257768-4CDB-6207-FCBD-946306C93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83801" y="330199"/>
            <a:ext cx="1816100" cy="841376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sz="800" b="0" i="0">
                <a:latin typeface="+mn-lt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sz="800" b="0" i="0">
                <a:latin typeface="+mn-lt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sz="800" b="0" i="0">
                <a:latin typeface="+mn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E77B21E-A040-7CC6-4F9B-B89C9428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25C5CD-1985-D608-1D27-9FBC395FE641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6428997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4205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698C230B-5408-E1A5-CFA9-2F383131120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92100" y="1306512"/>
            <a:ext cx="3770313" cy="394493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BA18FE4-4638-2816-D5EB-4ABC061297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1480" y="5394325"/>
            <a:ext cx="3770934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hart Placeholder 10">
            <a:extLst>
              <a:ext uri="{FF2B5EF4-FFF2-40B4-BE49-F238E27FC236}">
                <a16:creationId xmlns:a16="http://schemas.microsoft.com/office/drawing/2014/main" id="{446A3E25-507C-4190-4950-DA0C712EB336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4206875" y="1306513"/>
            <a:ext cx="3775076" cy="3944936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DD2F21A-FE62-6E81-6F5B-9A76691ED2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06874" y="5394325"/>
            <a:ext cx="3775076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hart Placeholder 10">
            <a:extLst>
              <a:ext uri="{FF2B5EF4-FFF2-40B4-BE49-F238E27FC236}">
                <a16:creationId xmlns:a16="http://schemas.microsoft.com/office/drawing/2014/main" id="{94EF43E1-5534-96EF-52FD-3CD0B7B21E71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8124825" y="1306512"/>
            <a:ext cx="3770313" cy="394493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74660EF-5B4C-59FD-5DE9-C6AEEC3EA7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24205" y="5394325"/>
            <a:ext cx="3770934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FD82D33-FC73-4137-A0A9-8EB43DA1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59997-A6D7-96D1-8672-5FCDE45DB7B3}"/>
              </a:ext>
            </a:extLst>
          </p:cNvPr>
          <p:cNvSpPr>
            <a:spLocks noGrp="1"/>
          </p:cNvSpPr>
          <p:nvPr>
            <p:ph type="subTitle" idx="22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79379724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03E3838-150C-B34D-4F16-CEA95E3C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4874" y="6413500"/>
            <a:ext cx="837741" cy="153463"/>
          </a:xfrm>
        </p:spPr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able Placeholder 5">
            <a:extLst>
              <a:ext uri="{FF2B5EF4-FFF2-40B4-BE49-F238E27FC236}">
                <a16:creationId xmlns:a16="http://schemas.microsoft.com/office/drawing/2014/main" id="{AA00D851-11FE-02AE-0FE0-9A7CAC67EF7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92100" y="2847975"/>
            <a:ext cx="11610975" cy="3143518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D0AA4-DA06-999E-8621-24713C5D3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F1CADF7-2181-199A-E8E5-8BFDAFCB65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4205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BE7CDC5-71B1-1F0B-9FBF-16B0C364877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D23E10-1A21-5CDD-2CA1-9870ABCDAF4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7706985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42810-DCAF-7A30-3A4F-E23EA682F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24825" y="293525"/>
            <a:ext cx="377825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73482F-4FA8-181D-CA6D-04D8D98A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4BCB963-058E-5C5B-947F-AC1D9DD6C9FB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9957308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D6A6F-0428-2EB9-8170-122B4D25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06E5F-8043-3DC0-2D79-119BF990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ACD57E-E1DC-6648-B88D-FD481D03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140529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F6F3F2"/>
          </a:solid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 If using a title or subtitle over the image ensure the text is legible.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B94300B-C77D-1F3F-A75F-F3E8D1A2D0B2}"/>
              </a:ext>
            </a:extLst>
          </p:cNvPr>
          <p:cNvSpPr txBox="1">
            <a:spLocks/>
          </p:cNvSpPr>
          <p:nvPr/>
        </p:nvSpPr>
        <p:spPr>
          <a:xfrm>
            <a:off x="114300" y="6096000"/>
            <a:ext cx="1009650" cy="660400"/>
          </a:xfrm>
          <a:custGeom>
            <a:avLst/>
            <a:gdLst>
              <a:gd name="connsiteX0" fmla="*/ 0 w 1009650"/>
              <a:gd name="connsiteY0" fmla="*/ 0 h 660400"/>
              <a:gd name="connsiteX1" fmla="*/ 1009650 w 1009650"/>
              <a:gd name="connsiteY1" fmla="*/ 0 h 660400"/>
              <a:gd name="connsiteX2" fmla="*/ 1009650 w 1009650"/>
              <a:gd name="connsiteY2" fmla="*/ 660400 h 660400"/>
              <a:gd name="connsiteX3" fmla="*/ 0 w 1009650"/>
              <a:gd name="connsiteY3" fmla="*/ 660400 h 660400"/>
              <a:gd name="connsiteX4" fmla="*/ 0 w 1009650"/>
              <a:gd name="connsiteY4" fmla="*/ 0 h 660400"/>
              <a:gd name="connsiteX5" fmla="*/ 334111 w 1009650"/>
              <a:gd name="connsiteY5" fmla="*/ 317500 h 660400"/>
              <a:gd name="connsiteX6" fmla="*/ 290920 w 1009650"/>
              <a:gd name="connsiteY6" fmla="*/ 353764 h 660400"/>
              <a:gd name="connsiteX7" fmla="*/ 307700 w 1009650"/>
              <a:gd name="connsiteY7" fmla="*/ 388779 h 660400"/>
              <a:gd name="connsiteX8" fmla="*/ 307903 w 1009650"/>
              <a:gd name="connsiteY8" fmla="*/ 389200 h 660400"/>
              <a:gd name="connsiteX9" fmla="*/ 277918 w 1009650"/>
              <a:gd name="connsiteY9" fmla="*/ 431331 h 660400"/>
              <a:gd name="connsiteX10" fmla="*/ 320063 w 1009650"/>
              <a:gd name="connsiteY10" fmla="*/ 470950 h 660400"/>
              <a:gd name="connsiteX11" fmla="*/ 367452 w 1009650"/>
              <a:gd name="connsiteY11" fmla="*/ 453972 h 660400"/>
              <a:gd name="connsiteX12" fmla="*/ 380033 w 1009650"/>
              <a:gd name="connsiteY12" fmla="*/ 467595 h 660400"/>
              <a:gd name="connsiteX13" fmla="*/ 412953 w 1009650"/>
              <a:gd name="connsiteY13" fmla="*/ 467595 h 660400"/>
              <a:gd name="connsiteX14" fmla="*/ 412953 w 1009650"/>
              <a:gd name="connsiteY14" fmla="*/ 466549 h 660400"/>
              <a:gd name="connsiteX15" fmla="*/ 386106 w 1009650"/>
              <a:gd name="connsiteY15" fmla="*/ 436995 h 660400"/>
              <a:gd name="connsiteX16" fmla="*/ 386120 w 1009650"/>
              <a:gd name="connsiteY16" fmla="*/ 436995 h 660400"/>
              <a:gd name="connsiteX17" fmla="*/ 403945 w 1009650"/>
              <a:gd name="connsiteY17" fmla="*/ 396113 h 660400"/>
              <a:gd name="connsiteX18" fmla="*/ 376474 w 1009650"/>
              <a:gd name="connsiteY18" fmla="*/ 369492 h 660400"/>
              <a:gd name="connsiteX19" fmla="*/ 351312 w 1009650"/>
              <a:gd name="connsiteY19" fmla="*/ 374518 h 660400"/>
              <a:gd name="connsiteX20" fmla="*/ 350891 w 1009650"/>
              <a:gd name="connsiteY20" fmla="*/ 373675 h 660400"/>
              <a:gd name="connsiteX21" fmla="*/ 373539 w 1009650"/>
              <a:gd name="connsiteY21" fmla="*/ 346009 h 660400"/>
              <a:gd name="connsiteX22" fmla="*/ 334111 w 1009650"/>
              <a:gd name="connsiteY22" fmla="*/ 317500 h 660400"/>
              <a:gd name="connsiteX23" fmla="*/ 494539 w 1009650"/>
              <a:gd name="connsiteY23" fmla="*/ 320869 h 660400"/>
              <a:gd name="connsiteX24" fmla="*/ 494539 w 1009650"/>
              <a:gd name="connsiteY24" fmla="*/ 429253 h 660400"/>
              <a:gd name="connsiteX25" fmla="*/ 471890 w 1009650"/>
              <a:gd name="connsiteY25" fmla="*/ 457341 h 660400"/>
              <a:gd name="connsiteX26" fmla="*/ 449242 w 1009650"/>
              <a:gd name="connsiteY26" fmla="*/ 427148 h 660400"/>
              <a:gd name="connsiteX27" fmla="*/ 449242 w 1009650"/>
              <a:gd name="connsiteY27" fmla="*/ 407019 h 660400"/>
              <a:gd name="connsiteX28" fmla="*/ 423238 w 1009650"/>
              <a:gd name="connsiteY28" fmla="*/ 413511 h 660400"/>
              <a:gd name="connsiteX29" fmla="*/ 423238 w 1009650"/>
              <a:gd name="connsiteY29" fmla="*/ 422530 h 660400"/>
              <a:gd name="connsiteX30" fmla="*/ 471890 w 1009650"/>
              <a:gd name="connsiteY30" fmla="*/ 470950 h 660400"/>
              <a:gd name="connsiteX31" fmla="*/ 471890 w 1009650"/>
              <a:gd name="connsiteY31" fmla="*/ 470963 h 660400"/>
              <a:gd name="connsiteX32" fmla="*/ 520543 w 1009650"/>
              <a:gd name="connsiteY32" fmla="*/ 422543 h 660400"/>
              <a:gd name="connsiteX33" fmla="*/ 520543 w 1009650"/>
              <a:gd name="connsiteY33" fmla="*/ 320869 h 660400"/>
              <a:gd name="connsiteX34" fmla="*/ 494539 w 1009650"/>
              <a:gd name="connsiteY34" fmla="*/ 320869 h 660400"/>
              <a:gd name="connsiteX35" fmla="*/ 231154 w 1009650"/>
              <a:gd name="connsiteY35" fmla="*/ 320869 h 660400"/>
              <a:gd name="connsiteX36" fmla="*/ 231154 w 1009650"/>
              <a:gd name="connsiteY36" fmla="*/ 429253 h 660400"/>
              <a:gd name="connsiteX37" fmla="*/ 208506 w 1009650"/>
              <a:gd name="connsiteY37" fmla="*/ 457341 h 660400"/>
              <a:gd name="connsiteX38" fmla="*/ 185857 w 1009650"/>
              <a:gd name="connsiteY38" fmla="*/ 427148 h 660400"/>
              <a:gd name="connsiteX39" fmla="*/ 185857 w 1009650"/>
              <a:gd name="connsiteY39" fmla="*/ 407019 h 660400"/>
              <a:gd name="connsiteX40" fmla="*/ 159853 w 1009650"/>
              <a:gd name="connsiteY40" fmla="*/ 413511 h 660400"/>
              <a:gd name="connsiteX41" fmla="*/ 159853 w 1009650"/>
              <a:gd name="connsiteY41" fmla="*/ 422530 h 660400"/>
              <a:gd name="connsiteX42" fmla="*/ 208506 w 1009650"/>
              <a:gd name="connsiteY42" fmla="*/ 470950 h 660400"/>
              <a:gd name="connsiteX43" fmla="*/ 257158 w 1009650"/>
              <a:gd name="connsiteY43" fmla="*/ 422530 h 660400"/>
              <a:gd name="connsiteX44" fmla="*/ 257158 w 1009650"/>
              <a:gd name="connsiteY44" fmla="*/ 320869 h 660400"/>
              <a:gd name="connsiteX45" fmla="*/ 231154 w 1009650"/>
              <a:gd name="connsiteY45" fmla="*/ 320869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09650" h="660400">
                <a:moveTo>
                  <a:pt x="0" y="0"/>
                </a:moveTo>
                <a:lnTo>
                  <a:pt x="1009650" y="0"/>
                </a:lnTo>
                <a:lnTo>
                  <a:pt x="1009650" y="660400"/>
                </a:lnTo>
                <a:lnTo>
                  <a:pt x="0" y="660400"/>
                </a:lnTo>
                <a:lnTo>
                  <a:pt x="0" y="0"/>
                </a:lnTo>
                <a:close/>
                <a:moveTo>
                  <a:pt x="334111" y="317500"/>
                </a:moveTo>
                <a:cubicBezTo>
                  <a:pt x="305173" y="317500"/>
                  <a:pt x="290920" y="333636"/>
                  <a:pt x="290920" y="353764"/>
                </a:cubicBezTo>
                <a:cubicBezTo>
                  <a:pt x="290920" y="364670"/>
                  <a:pt x="295540" y="375563"/>
                  <a:pt x="307700" y="388779"/>
                </a:cubicBezTo>
                <a:lnTo>
                  <a:pt x="307903" y="389200"/>
                </a:lnTo>
                <a:cubicBezTo>
                  <a:pt x="287347" y="399047"/>
                  <a:pt x="277918" y="414978"/>
                  <a:pt x="277918" y="431331"/>
                </a:cubicBezTo>
                <a:cubicBezTo>
                  <a:pt x="277918" y="452926"/>
                  <a:pt x="294480" y="470950"/>
                  <a:pt x="320063" y="470950"/>
                </a:cubicBezTo>
                <a:cubicBezTo>
                  <a:pt x="334736" y="470950"/>
                  <a:pt x="351937" y="464865"/>
                  <a:pt x="367452" y="453972"/>
                </a:cubicBezTo>
                <a:lnTo>
                  <a:pt x="380033" y="467595"/>
                </a:lnTo>
                <a:lnTo>
                  <a:pt x="412953" y="467595"/>
                </a:lnTo>
                <a:lnTo>
                  <a:pt x="412953" y="466549"/>
                </a:lnTo>
                <a:lnTo>
                  <a:pt x="386106" y="436995"/>
                </a:lnTo>
                <a:lnTo>
                  <a:pt x="386120" y="436995"/>
                </a:lnTo>
                <a:cubicBezTo>
                  <a:pt x="397437" y="423576"/>
                  <a:pt x="403945" y="408907"/>
                  <a:pt x="403945" y="396113"/>
                </a:cubicBezTo>
                <a:cubicBezTo>
                  <a:pt x="403945" y="380181"/>
                  <a:pt x="393253" y="369492"/>
                  <a:pt x="376474" y="369492"/>
                </a:cubicBezTo>
                <a:cubicBezTo>
                  <a:pt x="367670" y="369492"/>
                  <a:pt x="357806" y="372005"/>
                  <a:pt x="351312" y="374518"/>
                </a:cubicBezTo>
                <a:lnTo>
                  <a:pt x="350891" y="373675"/>
                </a:lnTo>
                <a:cubicBezTo>
                  <a:pt x="366827" y="365078"/>
                  <a:pt x="373539" y="357119"/>
                  <a:pt x="373539" y="346009"/>
                </a:cubicBezTo>
                <a:cubicBezTo>
                  <a:pt x="373539" y="330077"/>
                  <a:pt x="359273" y="317500"/>
                  <a:pt x="334111" y="317500"/>
                </a:cubicBezTo>
                <a:close/>
                <a:moveTo>
                  <a:pt x="494539" y="320869"/>
                </a:moveTo>
                <a:lnTo>
                  <a:pt x="494539" y="429253"/>
                </a:lnTo>
                <a:cubicBezTo>
                  <a:pt x="494539" y="446855"/>
                  <a:pt x="487827" y="457341"/>
                  <a:pt x="471890" y="457341"/>
                </a:cubicBezTo>
                <a:cubicBezTo>
                  <a:pt x="455954" y="457341"/>
                  <a:pt x="449242" y="446230"/>
                  <a:pt x="449242" y="427148"/>
                </a:cubicBezTo>
                <a:lnTo>
                  <a:pt x="449242" y="407019"/>
                </a:lnTo>
                <a:lnTo>
                  <a:pt x="423238" y="413511"/>
                </a:lnTo>
                <a:lnTo>
                  <a:pt x="423238" y="422530"/>
                </a:lnTo>
                <a:cubicBezTo>
                  <a:pt x="423238" y="449993"/>
                  <a:pt x="436865" y="470950"/>
                  <a:pt x="471890" y="470950"/>
                </a:cubicBezTo>
                <a:lnTo>
                  <a:pt x="471890" y="470963"/>
                </a:lnTo>
                <a:cubicBezTo>
                  <a:pt x="506916" y="470963"/>
                  <a:pt x="520543" y="450006"/>
                  <a:pt x="520543" y="422543"/>
                </a:cubicBezTo>
                <a:lnTo>
                  <a:pt x="520543" y="320869"/>
                </a:lnTo>
                <a:lnTo>
                  <a:pt x="494539" y="320869"/>
                </a:lnTo>
                <a:close/>
                <a:moveTo>
                  <a:pt x="231154" y="320869"/>
                </a:moveTo>
                <a:lnTo>
                  <a:pt x="231154" y="429253"/>
                </a:lnTo>
                <a:cubicBezTo>
                  <a:pt x="231154" y="446855"/>
                  <a:pt x="224443" y="457341"/>
                  <a:pt x="208506" y="457341"/>
                </a:cubicBezTo>
                <a:cubicBezTo>
                  <a:pt x="192569" y="457341"/>
                  <a:pt x="185857" y="446230"/>
                  <a:pt x="185857" y="427148"/>
                </a:cubicBezTo>
                <a:lnTo>
                  <a:pt x="185857" y="407019"/>
                </a:lnTo>
                <a:lnTo>
                  <a:pt x="159853" y="413511"/>
                </a:lnTo>
                <a:lnTo>
                  <a:pt x="159853" y="422530"/>
                </a:lnTo>
                <a:cubicBezTo>
                  <a:pt x="159853" y="449993"/>
                  <a:pt x="173480" y="470950"/>
                  <a:pt x="208506" y="470950"/>
                </a:cubicBezTo>
                <a:cubicBezTo>
                  <a:pt x="243531" y="470950"/>
                  <a:pt x="257158" y="449993"/>
                  <a:pt x="257158" y="422530"/>
                </a:cubicBezTo>
                <a:lnTo>
                  <a:pt x="257158" y="320869"/>
                </a:lnTo>
                <a:lnTo>
                  <a:pt x="231154" y="32086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2pPr>
            <a:lvl3pPr marL="546100" indent="-2603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4500" kern="1200">
                <a:solidFill>
                  <a:schemeClr val="tx2"/>
                </a:solidFill>
                <a:latin typeface="Johnson Display BETA Display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0" i="0">
              <a:latin typeface="Johnson Text" pitchFamily="2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079C00-CC52-F9ED-ED36-A8FC0573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95A4114-449A-5D28-03F8-03221E42A65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964944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7241778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25800" y="0"/>
            <a:ext cx="8966200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2793541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37889-B558-B868-1094-BA62A7B3E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800"/>
            <a:ext cx="2793541" cy="19348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9766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6021385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BB7518-D6BA-C538-D249-365B42C98C3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0AE2DF2-849C-72E8-013B-74CCFF6C4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5732002" cy="468590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57716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21385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B94300B-C77D-1F3F-A75F-F3E8D1A2D0B2}"/>
              </a:ext>
            </a:extLst>
          </p:cNvPr>
          <p:cNvSpPr txBox="1">
            <a:spLocks/>
          </p:cNvSpPr>
          <p:nvPr/>
        </p:nvSpPr>
        <p:spPr>
          <a:xfrm>
            <a:off x="114300" y="6096000"/>
            <a:ext cx="1009650" cy="660400"/>
          </a:xfrm>
          <a:custGeom>
            <a:avLst/>
            <a:gdLst>
              <a:gd name="connsiteX0" fmla="*/ 0 w 1009650"/>
              <a:gd name="connsiteY0" fmla="*/ 0 h 660400"/>
              <a:gd name="connsiteX1" fmla="*/ 1009650 w 1009650"/>
              <a:gd name="connsiteY1" fmla="*/ 0 h 660400"/>
              <a:gd name="connsiteX2" fmla="*/ 1009650 w 1009650"/>
              <a:gd name="connsiteY2" fmla="*/ 660400 h 660400"/>
              <a:gd name="connsiteX3" fmla="*/ 0 w 1009650"/>
              <a:gd name="connsiteY3" fmla="*/ 660400 h 660400"/>
              <a:gd name="connsiteX4" fmla="*/ 0 w 1009650"/>
              <a:gd name="connsiteY4" fmla="*/ 0 h 660400"/>
              <a:gd name="connsiteX5" fmla="*/ 334111 w 1009650"/>
              <a:gd name="connsiteY5" fmla="*/ 317500 h 660400"/>
              <a:gd name="connsiteX6" fmla="*/ 290920 w 1009650"/>
              <a:gd name="connsiteY6" fmla="*/ 353764 h 660400"/>
              <a:gd name="connsiteX7" fmla="*/ 307700 w 1009650"/>
              <a:gd name="connsiteY7" fmla="*/ 388779 h 660400"/>
              <a:gd name="connsiteX8" fmla="*/ 307903 w 1009650"/>
              <a:gd name="connsiteY8" fmla="*/ 389200 h 660400"/>
              <a:gd name="connsiteX9" fmla="*/ 277918 w 1009650"/>
              <a:gd name="connsiteY9" fmla="*/ 431331 h 660400"/>
              <a:gd name="connsiteX10" fmla="*/ 320063 w 1009650"/>
              <a:gd name="connsiteY10" fmla="*/ 470950 h 660400"/>
              <a:gd name="connsiteX11" fmla="*/ 367452 w 1009650"/>
              <a:gd name="connsiteY11" fmla="*/ 453972 h 660400"/>
              <a:gd name="connsiteX12" fmla="*/ 380033 w 1009650"/>
              <a:gd name="connsiteY12" fmla="*/ 467595 h 660400"/>
              <a:gd name="connsiteX13" fmla="*/ 412953 w 1009650"/>
              <a:gd name="connsiteY13" fmla="*/ 467595 h 660400"/>
              <a:gd name="connsiteX14" fmla="*/ 412953 w 1009650"/>
              <a:gd name="connsiteY14" fmla="*/ 466549 h 660400"/>
              <a:gd name="connsiteX15" fmla="*/ 386106 w 1009650"/>
              <a:gd name="connsiteY15" fmla="*/ 436995 h 660400"/>
              <a:gd name="connsiteX16" fmla="*/ 386120 w 1009650"/>
              <a:gd name="connsiteY16" fmla="*/ 436995 h 660400"/>
              <a:gd name="connsiteX17" fmla="*/ 403945 w 1009650"/>
              <a:gd name="connsiteY17" fmla="*/ 396113 h 660400"/>
              <a:gd name="connsiteX18" fmla="*/ 376474 w 1009650"/>
              <a:gd name="connsiteY18" fmla="*/ 369492 h 660400"/>
              <a:gd name="connsiteX19" fmla="*/ 351312 w 1009650"/>
              <a:gd name="connsiteY19" fmla="*/ 374518 h 660400"/>
              <a:gd name="connsiteX20" fmla="*/ 350891 w 1009650"/>
              <a:gd name="connsiteY20" fmla="*/ 373675 h 660400"/>
              <a:gd name="connsiteX21" fmla="*/ 373539 w 1009650"/>
              <a:gd name="connsiteY21" fmla="*/ 346009 h 660400"/>
              <a:gd name="connsiteX22" fmla="*/ 334111 w 1009650"/>
              <a:gd name="connsiteY22" fmla="*/ 317500 h 660400"/>
              <a:gd name="connsiteX23" fmla="*/ 494539 w 1009650"/>
              <a:gd name="connsiteY23" fmla="*/ 320869 h 660400"/>
              <a:gd name="connsiteX24" fmla="*/ 494539 w 1009650"/>
              <a:gd name="connsiteY24" fmla="*/ 429253 h 660400"/>
              <a:gd name="connsiteX25" fmla="*/ 471890 w 1009650"/>
              <a:gd name="connsiteY25" fmla="*/ 457341 h 660400"/>
              <a:gd name="connsiteX26" fmla="*/ 449242 w 1009650"/>
              <a:gd name="connsiteY26" fmla="*/ 427148 h 660400"/>
              <a:gd name="connsiteX27" fmla="*/ 449242 w 1009650"/>
              <a:gd name="connsiteY27" fmla="*/ 407019 h 660400"/>
              <a:gd name="connsiteX28" fmla="*/ 423238 w 1009650"/>
              <a:gd name="connsiteY28" fmla="*/ 413511 h 660400"/>
              <a:gd name="connsiteX29" fmla="*/ 423238 w 1009650"/>
              <a:gd name="connsiteY29" fmla="*/ 422530 h 660400"/>
              <a:gd name="connsiteX30" fmla="*/ 471890 w 1009650"/>
              <a:gd name="connsiteY30" fmla="*/ 470950 h 660400"/>
              <a:gd name="connsiteX31" fmla="*/ 471890 w 1009650"/>
              <a:gd name="connsiteY31" fmla="*/ 470963 h 660400"/>
              <a:gd name="connsiteX32" fmla="*/ 520543 w 1009650"/>
              <a:gd name="connsiteY32" fmla="*/ 422543 h 660400"/>
              <a:gd name="connsiteX33" fmla="*/ 520543 w 1009650"/>
              <a:gd name="connsiteY33" fmla="*/ 320869 h 660400"/>
              <a:gd name="connsiteX34" fmla="*/ 494539 w 1009650"/>
              <a:gd name="connsiteY34" fmla="*/ 320869 h 660400"/>
              <a:gd name="connsiteX35" fmla="*/ 231154 w 1009650"/>
              <a:gd name="connsiteY35" fmla="*/ 320869 h 660400"/>
              <a:gd name="connsiteX36" fmla="*/ 231154 w 1009650"/>
              <a:gd name="connsiteY36" fmla="*/ 429253 h 660400"/>
              <a:gd name="connsiteX37" fmla="*/ 208506 w 1009650"/>
              <a:gd name="connsiteY37" fmla="*/ 457341 h 660400"/>
              <a:gd name="connsiteX38" fmla="*/ 185857 w 1009650"/>
              <a:gd name="connsiteY38" fmla="*/ 427148 h 660400"/>
              <a:gd name="connsiteX39" fmla="*/ 185857 w 1009650"/>
              <a:gd name="connsiteY39" fmla="*/ 407019 h 660400"/>
              <a:gd name="connsiteX40" fmla="*/ 159853 w 1009650"/>
              <a:gd name="connsiteY40" fmla="*/ 413511 h 660400"/>
              <a:gd name="connsiteX41" fmla="*/ 159853 w 1009650"/>
              <a:gd name="connsiteY41" fmla="*/ 422530 h 660400"/>
              <a:gd name="connsiteX42" fmla="*/ 208506 w 1009650"/>
              <a:gd name="connsiteY42" fmla="*/ 470950 h 660400"/>
              <a:gd name="connsiteX43" fmla="*/ 257158 w 1009650"/>
              <a:gd name="connsiteY43" fmla="*/ 422530 h 660400"/>
              <a:gd name="connsiteX44" fmla="*/ 257158 w 1009650"/>
              <a:gd name="connsiteY44" fmla="*/ 320869 h 660400"/>
              <a:gd name="connsiteX45" fmla="*/ 231154 w 1009650"/>
              <a:gd name="connsiteY45" fmla="*/ 320869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09650" h="660400">
                <a:moveTo>
                  <a:pt x="0" y="0"/>
                </a:moveTo>
                <a:lnTo>
                  <a:pt x="1009650" y="0"/>
                </a:lnTo>
                <a:lnTo>
                  <a:pt x="1009650" y="660400"/>
                </a:lnTo>
                <a:lnTo>
                  <a:pt x="0" y="660400"/>
                </a:lnTo>
                <a:lnTo>
                  <a:pt x="0" y="0"/>
                </a:lnTo>
                <a:close/>
                <a:moveTo>
                  <a:pt x="334111" y="317500"/>
                </a:moveTo>
                <a:cubicBezTo>
                  <a:pt x="305173" y="317500"/>
                  <a:pt x="290920" y="333636"/>
                  <a:pt x="290920" y="353764"/>
                </a:cubicBezTo>
                <a:cubicBezTo>
                  <a:pt x="290920" y="364670"/>
                  <a:pt x="295540" y="375563"/>
                  <a:pt x="307700" y="388779"/>
                </a:cubicBezTo>
                <a:lnTo>
                  <a:pt x="307903" y="389200"/>
                </a:lnTo>
                <a:cubicBezTo>
                  <a:pt x="287347" y="399047"/>
                  <a:pt x="277918" y="414978"/>
                  <a:pt x="277918" y="431331"/>
                </a:cubicBezTo>
                <a:cubicBezTo>
                  <a:pt x="277918" y="452926"/>
                  <a:pt x="294480" y="470950"/>
                  <a:pt x="320063" y="470950"/>
                </a:cubicBezTo>
                <a:cubicBezTo>
                  <a:pt x="334736" y="470950"/>
                  <a:pt x="351937" y="464865"/>
                  <a:pt x="367452" y="453972"/>
                </a:cubicBezTo>
                <a:lnTo>
                  <a:pt x="380033" y="467595"/>
                </a:lnTo>
                <a:lnTo>
                  <a:pt x="412953" y="467595"/>
                </a:lnTo>
                <a:lnTo>
                  <a:pt x="412953" y="466549"/>
                </a:lnTo>
                <a:lnTo>
                  <a:pt x="386106" y="436995"/>
                </a:lnTo>
                <a:lnTo>
                  <a:pt x="386120" y="436995"/>
                </a:lnTo>
                <a:cubicBezTo>
                  <a:pt x="397437" y="423576"/>
                  <a:pt x="403945" y="408907"/>
                  <a:pt x="403945" y="396113"/>
                </a:cubicBezTo>
                <a:cubicBezTo>
                  <a:pt x="403945" y="380181"/>
                  <a:pt x="393253" y="369492"/>
                  <a:pt x="376474" y="369492"/>
                </a:cubicBezTo>
                <a:cubicBezTo>
                  <a:pt x="367670" y="369492"/>
                  <a:pt x="357806" y="372005"/>
                  <a:pt x="351312" y="374518"/>
                </a:cubicBezTo>
                <a:lnTo>
                  <a:pt x="350891" y="373675"/>
                </a:lnTo>
                <a:cubicBezTo>
                  <a:pt x="366827" y="365078"/>
                  <a:pt x="373539" y="357119"/>
                  <a:pt x="373539" y="346009"/>
                </a:cubicBezTo>
                <a:cubicBezTo>
                  <a:pt x="373539" y="330077"/>
                  <a:pt x="359273" y="317500"/>
                  <a:pt x="334111" y="317500"/>
                </a:cubicBezTo>
                <a:close/>
                <a:moveTo>
                  <a:pt x="494539" y="320869"/>
                </a:moveTo>
                <a:lnTo>
                  <a:pt x="494539" y="429253"/>
                </a:lnTo>
                <a:cubicBezTo>
                  <a:pt x="494539" y="446855"/>
                  <a:pt x="487827" y="457341"/>
                  <a:pt x="471890" y="457341"/>
                </a:cubicBezTo>
                <a:cubicBezTo>
                  <a:pt x="455954" y="457341"/>
                  <a:pt x="449242" y="446230"/>
                  <a:pt x="449242" y="427148"/>
                </a:cubicBezTo>
                <a:lnTo>
                  <a:pt x="449242" y="407019"/>
                </a:lnTo>
                <a:lnTo>
                  <a:pt x="423238" y="413511"/>
                </a:lnTo>
                <a:lnTo>
                  <a:pt x="423238" y="422530"/>
                </a:lnTo>
                <a:cubicBezTo>
                  <a:pt x="423238" y="449993"/>
                  <a:pt x="436865" y="470950"/>
                  <a:pt x="471890" y="470950"/>
                </a:cubicBezTo>
                <a:lnTo>
                  <a:pt x="471890" y="470963"/>
                </a:lnTo>
                <a:cubicBezTo>
                  <a:pt x="506916" y="470963"/>
                  <a:pt x="520543" y="450006"/>
                  <a:pt x="520543" y="422543"/>
                </a:cubicBezTo>
                <a:lnTo>
                  <a:pt x="520543" y="320869"/>
                </a:lnTo>
                <a:lnTo>
                  <a:pt x="494539" y="320869"/>
                </a:lnTo>
                <a:close/>
                <a:moveTo>
                  <a:pt x="231154" y="320869"/>
                </a:moveTo>
                <a:lnTo>
                  <a:pt x="231154" y="429253"/>
                </a:lnTo>
                <a:cubicBezTo>
                  <a:pt x="231154" y="446855"/>
                  <a:pt x="224443" y="457341"/>
                  <a:pt x="208506" y="457341"/>
                </a:cubicBezTo>
                <a:cubicBezTo>
                  <a:pt x="192569" y="457341"/>
                  <a:pt x="185857" y="446230"/>
                  <a:pt x="185857" y="427148"/>
                </a:cubicBezTo>
                <a:lnTo>
                  <a:pt x="185857" y="407019"/>
                </a:lnTo>
                <a:lnTo>
                  <a:pt x="159853" y="413511"/>
                </a:lnTo>
                <a:lnTo>
                  <a:pt x="159853" y="422530"/>
                </a:lnTo>
                <a:cubicBezTo>
                  <a:pt x="159853" y="449993"/>
                  <a:pt x="173480" y="470950"/>
                  <a:pt x="208506" y="470950"/>
                </a:cubicBezTo>
                <a:cubicBezTo>
                  <a:pt x="243531" y="470950"/>
                  <a:pt x="257158" y="449993"/>
                  <a:pt x="257158" y="422530"/>
                </a:cubicBezTo>
                <a:lnTo>
                  <a:pt x="257158" y="320869"/>
                </a:lnTo>
                <a:lnTo>
                  <a:pt x="231154" y="32086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2pPr>
            <a:lvl3pPr marL="546100" indent="-2603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4500" kern="1200">
                <a:solidFill>
                  <a:schemeClr val="tx2"/>
                </a:solidFill>
                <a:latin typeface="Johnson Display BETA Display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b="0" i="0">
              <a:latin typeface="Johnson Tex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1758" y="4376738"/>
            <a:ext cx="5580856" cy="1893886"/>
          </a:xfrm>
        </p:spPr>
        <p:txBody>
          <a:bodyPr/>
          <a:lstStyle>
            <a:lvl4pPr>
              <a:defRPr sz="5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7139A87-57BC-3EA5-1A50-C7A9DA1D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98" y="279525"/>
            <a:ext cx="5578817" cy="2733056"/>
          </a:xfrm>
        </p:spPr>
        <p:txBody>
          <a:bodyPr/>
          <a:lstStyle>
            <a:lvl1pPr>
              <a:lnSpc>
                <a:spcPct val="80000"/>
              </a:lnSpc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6341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6021385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0614" y="3429000"/>
            <a:ext cx="6021385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6AE2399-BFCA-491C-607D-8EC33F29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2AEA74B-CBA6-2617-8389-0A8FBEB074F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5076087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5" y="0"/>
            <a:ext cx="3010694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0614" y="3429000"/>
            <a:ext cx="6021385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41FD64A-0587-F581-84E0-EA06B4D335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81307" y="0"/>
            <a:ext cx="3010694" cy="3429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27A145F5-DB46-62B4-C485-DD186AF7B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588C0CC-43FB-4401-B34D-842E1E15D0E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17971581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5850" y="2338388"/>
            <a:ext cx="5734051" cy="393223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83801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6327D50-E20F-7EBC-9440-36E657CC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8672513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8482B98-7AE9-6F29-768C-189744E8C74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867251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8991372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04313" y="2338386"/>
            <a:ext cx="2795588" cy="393223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04313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7C8FFB5-0C36-EA56-18AE-AE4E3A5B96B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5850" y="2338386"/>
            <a:ext cx="2800351" cy="393223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5850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48C95821-C865-9139-DE3E-F11442D830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867313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49BA43B-6BD5-72DE-5D4D-B0BAD4FEEA2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88302" y="713620"/>
            <a:ext cx="867149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87501142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4825" y="291038"/>
            <a:ext cx="3775076" cy="292206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5" y="2338387"/>
            <a:ext cx="4750422" cy="3932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5850" y="263526"/>
            <a:ext cx="1816099" cy="901700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E2F9960-1383-47B5-D5A0-E3568E63310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825" y="3357564"/>
            <a:ext cx="3775076" cy="291306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157324B-BE85-4E3F-8A71-8D472DC14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0614" y="3334276"/>
            <a:ext cx="1811335" cy="904875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141273-8612-0373-5CE1-A74C8304F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4750421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0EC19D-5C44-4557-54CE-FA6CE565E479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4750421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80136372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0102" y="-1"/>
            <a:ext cx="5041900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57563"/>
            <a:ext cx="6022552" cy="349995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0102" y="4376738"/>
            <a:ext cx="4754562" cy="1893887"/>
          </a:xfrm>
        </p:spPr>
        <p:txBody>
          <a:bodyPr/>
          <a:lstStyle>
            <a:lvl4pPr>
              <a:defRPr lang="en-GB" sz="4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530259"/>
            <a:ext cx="4754563" cy="2437590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21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041900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5850" y="3357563"/>
            <a:ext cx="6022552" cy="349995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7338" y="4376738"/>
            <a:ext cx="4754562" cy="1893887"/>
          </a:xfrm>
        </p:spPr>
        <p:txBody>
          <a:bodyPr/>
          <a:lstStyle>
            <a:lvl4pPr>
              <a:defRPr lang="en-GB" sz="40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850" y="530259"/>
            <a:ext cx="4754563" cy="2437590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2238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57563"/>
            <a:ext cx="4152900" cy="350043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2900" y="1"/>
            <a:ext cx="3912062" cy="685751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04313" y="4376738"/>
            <a:ext cx="2795587" cy="1893887"/>
          </a:xfrm>
        </p:spPr>
        <p:txBody>
          <a:bodyPr/>
          <a:lstStyle>
            <a:lvl4pPr>
              <a:defRPr sz="4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274C72C0-D5F1-8526-2BDA-0E6460C330C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64961" y="0"/>
            <a:ext cx="4114339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8318B1-25E6-EF2C-0244-43CD92F8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696913"/>
            <a:ext cx="3770934" cy="1765868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97270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041900" cy="3357563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5850" y="3357563"/>
            <a:ext cx="6022552" cy="349995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69031AD-BE5D-A3B7-1DEC-6584F4E4BF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65850" y="1306512"/>
            <a:ext cx="5736764" cy="911019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Key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02A894D-CD72-8370-90B3-68756CDFCB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6825" y="4377028"/>
            <a:ext cx="4754562" cy="911019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204935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3906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03437 -3.7037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/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096000" y="0"/>
            <a:ext cx="6095999" cy="68580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8925" y="5394325"/>
            <a:ext cx="2795587" cy="876300"/>
          </a:xfrm>
        </p:spPr>
        <p:txBody>
          <a:bodyPr anchor="t"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8DD8F62-9521-0227-75CF-0AE6364187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2338388"/>
            <a:ext cx="3778250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09A4C51-350E-EA65-5ABE-B10E6D298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685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751BFC5-7E94-8966-6D2A-5204BCB942D2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308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5ED696B4-406E-0FB8-EA0B-E53B61E554E6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7067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24825" y="285158"/>
            <a:ext cx="3775075" cy="394711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24825" y="4376738"/>
            <a:ext cx="377507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E887C0B-D804-38AD-7676-333BDBFC1A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4376738"/>
            <a:ext cx="3778250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207732" y="285158"/>
            <a:ext cx="3775075" cy="394711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07732" y="4376738"/>
            <a:ext cx="377507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E80529FD-0171-E552-588C-C152AED56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3775073" cy="4545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A79EF84-4162-265E-6156-177364480E50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377507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3E19F3D7-F90A-46D9-2B6B-5F973B52BDE0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99172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61089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1088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225801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5800" y="4376738"/>
            <a:ext cx="2794731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19384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9383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8FEEB1-636D-38E4-1003-F9C2F00099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8925" y="4376738"/>
            <a:ext cx="2776485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45B8B1D-DD68-528A-E1DB-9EC7F983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800"/>
            <a:ext cx="9649446" cy="4685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CA54C-86BC-245E-8EEE-F0C02489F09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964944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0F98AA2-E2DC-E0E0-4C8F-760BB9A932E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82FD8FC-F7B2-9C6C-B17A-E86A85F913E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Graphic 6">
            <a:extLst>
              <a:ext uri="{FF2B5EF4-FFF2-40B4-BE49-F238E27FC236}">
                <a16:creationId xmlns:a16="http://schemas.microsoft.com/office/drawing/2014/main" id="{2BDA1936-DAE8-D310-08BC-E432CB5DE2F6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2207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61089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1088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225801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5800" y="4376738"/>
            <a:ext cx="2794731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19384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9383" y="4376738"/>
            <a:ext cx="2797905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5068F87-7E7A-B5CF-3CBC-E18B6DD0D73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91479" y="1309284"/>
            <a:ext cx="2795588" cy="292299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4F951B9-FA91-8764-4AF1-2302D32F8D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1478" y="4376738"/>
            <a:ext cx="2794731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F91C3EF-5967-CDBE-EACE-2531D873C36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25200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DA47195B-21A0-9A63-E4DA-58F9F29E9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685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B220D96-C4B3-B7EB-A87A-9845F48C33C3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229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5552147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2100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1075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1075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06875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06875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65850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850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29587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9587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088562" y="2338388"/>
            <a:ext cx="1811338" cy="189388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88562" y="4376738"/>
            <a:ext cx="1811338" cy="189388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4F17DC-3526-6523-F6A2-A614A5877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6710984" cy="54418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B84ACE-520E-A875-5184-5F9EE6A46C07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99796477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2100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1075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1075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06875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06875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65850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850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29587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9587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088562" y="1325991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88562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E351EF8-8286-87AC-38C6-7E9DC74AA5D5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2100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D881FA5-55EC-F926-2B2E-C6A382AF84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2100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BC82E01-F7FE-2EAB-B8E7-5960A7A5860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251075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F3DAD82-5491-5A1C-AF05-DBECB12413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51075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D56B49B1-E5CE-83C1-0D25-0898269814D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06875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0D879563-9332-8DE6-BC2B-72B716864F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06875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4E06054-2590-E998-043B-8F545070935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165850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B2E849EB-3C88-7D18-ED79-F55E7AB925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5850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3A8CC4AE-06AB-5A91-10DC-6C53FFB4A23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129587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5B2ACD70-936B-5D18-96B7-1BF64FC6E2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129587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6B65B4A-309C-6AFF-3233-21C6FE13D295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088562" y="3832986"/>
            <a:ext cx="1810800" cy="174235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6786C68-DCD8-DE01-5F52-6FF88150DD6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088562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520EE9D3-6988-A53A-4B71-0F5506C1D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6710984" cy="54418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29A91CD-56E3-1B05-9890-3FE2231364A5}"/>
              </a:ext>
            </a:extLst>
          </p:cNvPr>
          <p:cNvSpPr>
            <a:spLocks noGrp="1"/>
          </p:cNvSpPr>
          <p:nvPr>
            <p:ph type="subTitle" idx="38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04788205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802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3" y="280800"/>
            <a:ext cx="5734050" cy="2620397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41CCCF6-45D3-89EA-1171-FDB379444A5D}"/>
              </a:ext>
            </a:extLst>
          </p:cNvPr>
          <p:cNvSpPr/>
          <p:nvPr userDrawn="1"/>
        </p:nvSpPr>
        <p:spPr>
          <a:xfrm>
            <a:off x="291593" y="6373132"/>
            <a:ext cx="2032407" cy="189099"/>
          </a:xfrm>
          <a:custGeom>
            <a:avLst/>
            <a:gdLst>
              <a:gd name="connsiteX0" fmla="*/ 786066 w 7948307"/>
              <a:gd name="connsiteY0" fmla="*/ 677532 h 739526"/>
              <a:gd name="connsiteX1" fmla="*/ 664794 w 7948307"/>
              <a:gd name="connsiteY1" fmla="*/ 470470 h 739526"/>
              <a:gd name="connsiteX2" fmla="*/ 786066 w 7948307"/>
              <a:gd name="connsiteY2" fmla="*/ 263408 h 739526"/>
              <a:gd name="connsiteX3" fmla="*/ 907339 w 7948307"/>
              <a:gd name="connsiteY3" fmla="*/ 470470 h 739526"/>
              <a:gd name="connsiteX4" fmla="*/ 786066 w 7948307"/>
              <a:gd name="connsiteY4" fmla="*/ 677532 h 739526"/>
              <a:gd name="connsiteX5" fmla="*/ 786066 w 7948307"/>
              <a:gd name="connsiteY5" fmla="*/ 207889 h 739526"/>
              <a:gd name="connsiteX6" fmla="*/ 539525 w 7948307"/>
              <a:gd name="connsiteY6" fmla="*/ 470470 h 739526"/>
              <a:gd name="connsiteX7" fmla="*/ 786066 w 7948307"/>
              <a:gd name="connsiteY7" fmla="*/ 733052 h 739526"/>
              <a:gd name="connsiteX8" fmla="*/ 1032607 w 7948307"/>
              <a:gd name="connsiteY8" fmla="*/ 470470 h 739526"/>
              <a:gd name="connsiteX9" fmla="*/ 786066 w 7948307"/>
              <a:gd name="connsiteY9" fmla="*/ 207889 h 739526"/>
              <a:gd name="connsiteX10" fmla="*/ 1888405 w 7948307"/>
              <a:gd name="connsiteY10" fmla="*/ 207889 h 739526"/>
              <a:gd name="connsiteX11" fmla="*/ 1748942 w 7948307"/>
              <a:gd name="connsiteY11" fmla="*/ 281593 h 739526"/>
              <a:gd name="connsiteX12" fmla="*/ 1742878 w 7948307"/>
              <a:gd name="connsiteY12" fmla="*/ 281593 h 739526"/>
              <a:gd name="connsiteX13" fmla="*/ 1742878 w 7948307"/>
              <a:gd name="connsiteY13" fmla="*/ 217945 h 739526"/>
              <a:gd name="connsiteX14" fmla="*/ 1623673 w 7948307"/>
              <a:gd name="connsiteY14" fmla="*/ 217945 h 739526"/>
              <a:gd name="connsiteX15" fmla="*/ 1623673 w 7948307"/>
              <a:gd name="connsiteY15" fmla="*/ 722995 h 739526"/>
              <a:gd name="connsiteX16" fmla="*/ 1742878 w 7948307"/>
              <a:gd name="connsiteY16" fmla="*/ 722995 h 739526"/>
              <a:gd name="connsiteX17" fmla="*/ 1742878 w 7948307"/>
              <a:gd name="connsiteY17" fmla="*/ 396765 h 739526"/>
              <a:gd name="connsiteX18" fmla="*/ 1842928 w 7948307"/>
              <a:gd name="connsiteY18" fmla="*/ 278562 h 739526"/>
              <a:gd name="connsiteX19" fmla="*/ 1928783 w 7948307"/>
              <a:gd name="connsiteY19" fmla="*/ 377616 h 739526"/>
              <a:gd name="connsiteX20" fmla="*/ 1928783 w 7948307"/>
              <a:gd name="connsiteY20" fmla="*/ 722995 h 739526"/>
              <a:gd name="connsiteX21" fmla="*/ 2047989 w 7948307"/>
              <a:gd name="connsiteY21" fmla="*/ 722995 h 739526"/>
              <a:gd name="connsiteX22" fmla="*/ 2047989 w 7948307"/>
              <a:gd name="connsiteY22" fmla="*/ 376514 h 739526"/>
              <a:gd name="connsiteX23" fmla="*/ 1888405 w 7948307"/>
              <a:gd name="connsiteY23" fmla="*/ 207889 h 739526"/>
              <a:gd name="connsiteX24" fmla="*/ 2318785 w 7948307"/>
              <a:gd name="connsiteY24" fmla="*/ 207889 h 739526"/>
              <a:gd name="connsiteX25" fmla="*/ 2125851 w 7948307"/>
              <a:gd name="connsiteY25" fmla="*/ 353369 h 739526"/>
              <a:gd name="connsiteX26" fmla="*/ 2248089 w 7948307"/>
              <a:gd name="connsiteY26" fmla="*/ 498850 h 739526"/>
              <a:gd name="connsiteX27" fmla="*/ 2349103 w 7948307"/>
              <a:gd name="connsiteY27" fmla="*/ 524061 h 739526"/>
              <a:gd name="connsiteX28" fmla="*/ 2426965 w 7948307"/>
              <a:gd name="connsiteY28" fmla="*/ 598868 h 739526"/>
              <a:gd name="connsiteX29" fmla="*/ 2326916 w 7948307"/>
              <a:gd name="connsiteY29" fmla="*/ 679736 h 739526"/>
              <a:gd name="connsiteX30" fmla="*/ 2211707 w 7948307"/>
              <a:gd name="connsiteY30" fmla="*/ 562635 h 739526"/>
              <a:gd name="connsiteX31" fmla="*/ 2104629 w 7948307"/>
              <a:gd name="connsiteY31" fmla="*/ 592944 h 739526"/>
              <a:gd name="connsiteX32" fmla="*/ 2313824 w 7948307"/>
              <a:gd name="connsiteY32" fmla="*/ 733327 h 739526"/>
              <a:gd name="connsiteX33" fmla="*/ 2523983 w 7948307"/>
              <a:gd name="connsiteY33" fmla="*/ 568697 h 739526"/>
              <a:gd name="connsiteX34" fmla="*/ 2389619 w 7948307"/>
              <a:gd name="connsiteY34" fmla="*/ 417155 h 739526"/>
              <a:gd name="connsiteX35" fmla="*/ 2292601 w 7948307"/>
              <a:gd name="connsiteY35" fmla="*/ 392908 h 739526"/>
              <a:gd name="connsiteX36" fmla="*/ 2222869 w 7948307"/>
              <a:gd name="connsiteY36" fmla="*/ 326229 h 739526"/>
              <a:gd name="connsiteX37" fmla="*/ 2308725 w 7948307"/>
              <a:gd name="connsiteY37" fmla="*/ 261617 h 739526"/>
              <a:gd name="connsiteX38" fmla="*/ 2411806 w 7948307"/>
              <a:gd name="connsiteY38" fmla="*/ 358604 h 739526"/>
              <a:gd name="connsiteX39" fmla="*/ 2512821 w 7948307"/>
              <a:gd name="connsiteY39" fmla="*/ 328296 h 739526"/>
              <a:gd name="connsiteX40" fmla="*/ 2318785 w 7948307"/>
              <a:gd name="connsiteY40" fmla="*/ 208164 h 739526"/>
              <a:gd name="connsiteX41" fmla="*/ 2819861 w 7948307"/>
              <a:gd name="connsiteY41" fmla="*/ 677807 h 739526"/>
              <a:gd name="connsiteX42" fmla="*/ 2698588 w 7948307"/>
              <a:gd name="connsiteY42" fmla="*/ 470746 h 739526"/>
              <a:gd name="connsiteX43" fmla="*/ 2819861 w 7948307"/>
              <a:gd name="connsiteY43" fmla="*/ 263684 h 739526"/>
              <a:gd name="connsiteX44" fmla="*/ 2941133 w 7948307"/>
              <a:gd name="connsiteY44" fmla="*/ 470746 h 739526"/>
              <a:gd name="connsiteX45" fmla="*/ 2819861 w 7948307"/>
              <a:gd name="connsiteY45" fmla="*/ 677807 h 739526"/>
              <a:gd name="connsiteX46" fmla="*/ 2819861 w 7948307"/>
              <a:gd name="connsiteY46" fmla="*/ 208164 h 739526"/>
              <a:gd name="connsiteX47" fmla="*/ 2573319 w 7948307"/>
              <a:gd name="connsiteY47" fmla="*/ 470746 h 739526"/>
              <a:gd name="connsiteX48" fmla="*/ 2819861 w 7948307"/>
              <a:gd name="connsiteY48" fmla="*/ 733327 h 739526"/>
              <a:gd name="connsiteX49" fmla="*/ 3066402 w 7948307"/>
              <a:gd name="connsiteY49" fmla="*/ 470746 h 739526"/>
              <a:gd name="connsiteX50" fmla="*/ 2819861 w 7948307"/>
              <a:gd name="connsiteY50" fmla="*/ 208164 h 739526"/>
              <a:gd name="connsiteX51" fmla="*/ 3401831 w 7948307"/>
              <a:gd name="connsiteY51" fmla="*/ 208164 h 739526"/>
              <a:gd name="connsiteX52" fmla="*/ 3262367 w 7948307"/>
              <a:gd name="connsiteY52" fmla="*/ 281869 h 739526"/>
              <a:gd name="connsiteX53" fmla="*/ 3256304 w 7948307"/>
              <a:gd name="connsiteY53" fmla="*/ 281869 h 739526"/>
              <a:gd name="connsiteX54" fmla="*/ 3256304 w 7948307"/>
              <a:gd name="connsiteY54" fmla="*/ 218221 h 739526"/>
              <a:gd name="connsiteX55" fmla="*/ 3137098 w 7948307"/>
              <a:gd name="connsiteY55" fmla="*/ 218221 h 739526"/>
              <a:gd name="connsiteX56" fmla="*/ 3137098 w 7948307"/>
              <a:gd name="connsiteY56" fmla="*/ 723270 h 739526"/>
              <a:gd name="connsiteX57" fmla="*/ 3256304 w 7948307"/>
              <a:gd name="connsiteY57" fmla="*/ 723270 h 739526"/>
              <a:gd name="connsiteX58" fmla="*/ 3256304 w 7948307"/>
              <a:gd name="connsiteY58" fmla="*/ 397041 h 739526"/>
              <a:gd name="connsiteX59" fmla="*/ 3356353 w 7948307"/>
              <a:gd name="connsiteY59" fmla="*/ 278838 h 739526"/>
              <a:gd name="connsiteX60" fmla="*/ 3442209 w 7948307"/>
              <a:gd name="connsiteY60" fmla="*/ 377891 h 739526"/>
              <a:gd name="connsiteX61" fmla="*/ 3442209 w 7948307"/>
              <a:gd name="connsiteY61" fmla="*/ 723270 h 739526"/>
              <a:gd name="connsiteX62" fmla="*/ 3561414 w 7948307"/>
              <a:gd name="connsiteY62" fmla="*/ 723270 h 739526"/>
              <a:gd name="connsiteX63" fmla="*/ 3561414 w 7948307"/>
              <a:gd name="connsiteY63" fmla="*/ 376789 h 739526"/>
              <a:gd name="connsiteX64" fmla="*/ 3401831 w 7948307"/>
              <a:gd name="connsiteY64" fmla="*/ 208164 h 739526"/>
              <a:gd name="connsiteX65" fmla="*/ 5172960 w 7948307"/>
              <a:gd name="connsiteY65" fmla="*/ 677807 h 739526"/>
              <a:gd name="connsiteX66" fmla="*/ 5051688 w 7948307"/>
              <a:gd name="connsiteY66" fmla="*/ 470746 h 739526"/>
              <a:gd name="connsiteX67" fmla="*/ 5172960 w 7948307"/>
              <a:gd name="connsiteY67" fmla="*/ 263684 h 739526"/>
              <a:gd name="connsiteX68" fmla="*/ 5294232 w 7948307"/>
              <a:gd name="connsiteY68" fmla="*/ 470746 h 739526"/>
              <a:gd name="connsiteX69" fmla="*/ 5172960 w 7948307"/>
              <a:gd name="connsiteY69" fmla="*/ 677807 h 739526"/>
              <a:gd name="connsiteX70" fmla="*/ 5172960 w 7948307"/>
              <a:gd name="connsiteY70" fmla="*/ 208164 h 739526"/>
              <a:gd name="connsiteX71" fmla="*/ 4926418 w 7948307"/>
              <a:gd name="connsiteY71" fmla="*/ 470746 h 739526"/>
              <a:gd name="connsiteX72" fmla="*/ 5172960 w 7948307"/>
              <a:gd name="connsiteY72" fmla="*/ 733327 h 739526"/>
              <a:gd name="connsiteX73" fmla="*/ 5419502 w 7948307"/>
              <a:gd name="connsiteY73" fmla="*/ 470746 h 739526"/>
              <a:gd name="connsiteX74" fmla="*/ 5172960 w 7948307"/>
              <a:gd name="connsiteY74" fmla="*/ 208164 h 739526"/>
              <a:gd name="connsiteX75" fmla="*/ 6275299 w 7948307"/>
              <a:gd name="connsiteY75" fmla="*/ 208164 h 739526"/>
              <a:gd name="connsiteX76" fmla="*/ 6135836 w 7948307"/>
              <a:gd name="connsiteY76" fmla="*/ 281869 h 739526"/>
              <a:gd name="connsiteX77" fmla="*/ 6129772 w 7948307"/>
              <a:gd name="connsiteY77" fmla="*/ 281869 h 739526"/>
              <a:gd name="connsiteX78" fmla="*/ 6129772 w 7948307"/>
              <a:gd name="connsiteY78" fmla="*/ 218221 h 739526"/>
              <a:gd name="connsiteX79" fmla="*/ 6010567 w 7948307"/>
              <a:gd name="connsiteY79" fmla="*/ 218221 h 739526"/>
              <a:gd name="connsiteX80" fmla="*/ 6010567 w 7948307"/>
              <a:gd name="connsiteY80" fmla="*/ 723270 h 739526"/>
              <a:gd name="connsiteX81" fmla="*/ 6129772 w 7948307"/>
              <a:gd name="connsiteY81" fmla="*/ 723270 h 739526"/>
              <a:gd name="connsiteX82" fmla="*/ 6129772 w 7948307"/>
              <a:gd name="connsiteY82" fmla="*/ 397041 h 739526"/>
              <a:gd name="connsiteX83" fmla="*/ 6229822 w 7948307"/>
              <a:gd name="connsiteY83" fmla="*/ 278838 h 739526"/>
              <a:gd name="connsiteX84" fmla="*/ 6315677 w 7948307"/>
              <a:gd name="connsiteY84" fmla="*/ 377891 h 739526"/>
              <a:gd name="connsiteX85" fmla="*/ 6315677 w 7948307"/>
              <a:gd name="connsiteY85" fmla="*/ 723270 h 739526"/>
              <a:gd name="connsiteX86" fmla="*/ 6434883 w 7948307"/>
              <a:gd name="connsiteY86" fmla="*/ 723270 h 739526"/>
              <a:gd name="connsiteX87" fmla="*/ 6434883 w 7948307"/>
              <a:gd name="connsiteY87" fmla="*/ 376789 h 739526"/>
              <a:gd name="connsiteX88" fmla="*/ 6275299 w 7948307"/>
              <a:gd name="connsiteY88" fmla="*/ 208164 h 739526"/>
              <a:gd name="connsiteX89" fmla="*/ 6705679 w 7948307"/>
              <a:gd name="connsiteY89" fmla="*/ 208164 h 739526"/>
              <a:gd name="connsiteX90" fmla="*/ 6512746 w 7948307"/>
              <a:gd name="connsiteY90" fmla="*/ 353645 h 739526"/>
              <a:gd name="connsiteX91" fmla="*/ 6634983 w 7948307"/>
              <a:gd name="connsiteY91" fmla="*/ 499125 h 739526"/>
              <a:gd name="connsiteX92" fmla="*/ 6735996 w 7948307"/>
              <a:gd name="connsiteY92" fmla="*/ 524336 h 739526"/>
              <a:gd name="connsiteX93" fmla="*/ 6813859 w 7948307"/>
              <a:gd name="connsiteY93" fmla="*/ 599143 h 739526"/>
              <a:gd name="connsiteX94" fmla="*/ 6713809 w 7948307"/>
              <a:gd name="connsiteY94" fmla="*/ 680012 h 739526"/>
              <a:gd name="connsiteX95" fmla="*/ 6598601 w 7948307"/>
              <a:gd name="connsiteY95" fmla="*/ 562911 h 739526"/>
              <a:gd name="connsiteX96" fmla="*/ 6491522 w 7948307"/>
              <a:gd name="connsiteY96" fmla="*/ 593219 h 739526"/>
              <a:gd name="connsiteX97" fmla="*/ 6700717 w 7948307"/>
              <a:gd name="connsiteY97" fmla="*/ 733603 h 739526"/>
              <a:gd name="connsiteX98" fmla="*/ 6910877 w 7948307"/>
              <a:gd name="connsiteY98" fmla="*/ 568973 h 739526"/>
              <a:gd name="connsiteX99" fmla="*/ 6776513 w 7948307"/>
              <a:gd name="connsiteY99" fmla="*/ 417430 h 739526"/>
              <a:gd name="connsiteX100" fmla="*/ 6679495 w 7948307"/>
              <a:gd name="connsiteY100" fmla="*/ 393183 h 739526"/>
              <a:gd name="connsiteX101" fmla="*/ 6609763 w 7948307"/>
              <a:gd name="connsiteY101" fmla="*/ 326505 h 739526"/>
              <a:gd name="connsiteX102" fmla="*/ 6695618 w 7948307"/>
              <a:gd name="connsiteY102" fmla="*/ 261893 h 739526"/>
              <a:gd name="connsiteX103" fmla="*/ 6798701 w 7948307"/>
              <a:gd name="connsiteY103" fmla="*/ 358880 h 739526"/>
              <a:gd name="connsiteX104" fmla="*/ 6899714 w 7948307"/>
              <a:gd name="connsiteY104" fmla="*/ 328571 h 739526"/>
              <a:gd name="connsiteX105" fmla="*/ 6705679 w 7948307"/>
              <a:gd name="connsiteY105" fmla="*/ 208440 h 739526"/>
              <a:gd name="connsiteX106" fmla="*/ 7206755 w 7948307"/>
              <a:gd name="connsiteY106" fmla="*/ 678083 h 739526"/>
              <a:gd name="connsiteX107" fmla="*/ 7085482 w 7948307"/>
              <a:gd name="connsiteY107" fmla="*/ 471021 h 739526"/>
              <a:gd name="connsiteX108" fmla="*/ 7206755 w 7948307"/>
              <a:gd name="connsiteY108" fmla="*/ 263959 h 739526"/>
              <a:gd name="connsiteX109" fmla="*/ 7328027 w 7948307"/>
              <a:gd name="connsiteY109" fmla="*/ 471021 h 739526"/>
              <a:gd name="connsiteX110" fmla="*/ 7206755 w 7948307"/>
              <a:gd name="connsiteY110" fmla="*/ 678083 h 739526"/>
              <a:gd name="connsiteX111" fmla="*/ 7206755 w 7948307"/>
              <a:gd name="connsiteY111" fmla="*/ 208440 h 739526"/>
              <a:gd name="connsiteX112" fmla="*/ 6960213 w 7948307"/>
              <a:gd name="connsiteY112" fmla="*/ 471021 h 739526"/>
              <a:gd name="connsiteX113" fmla="*/ 7206755 w 7948307"/>
              <a:gd name="connsiteY113" fmla="*/ 733603 h 739526"/>
              <a:gd name="connsiteX114" fmla="*/ 7453296 w 7948307"/>
              <a:gd name="connsiteY114" fmla="*/ 471021 h 739526"/>
              <a:gd name="connsiteX115" fmla="*/ 7206755 w 7948307"/>
              <a:gd name="connsiteY115" fmla="*/ 208440 h 739526"/>
              <a:gd name="connsiteX116" fmla="*/ 7788724 w 7948307"/>
              <a:gd name="connsiteY116" fmla="*/ 208440 h 739526"/>
              <a:gd name="connsiteX117" fmla="*/ 7649261 w 7948307"/>
              <a:gd name="connsiteY117" fmla="*/ 282144 h 739526"/>
              <a:gd name="connsiteX118" fmla="*/ 7643197 w 7948307"/>
              <a:gd name="connsiteY118" fmla="*/ 282144 h 739526"/>
              <a:gd name="connsiteX119" fmla="*/ 7643197 w 7948307"/>
              <a:gd name="connsiteY119" fmla="*/ 218496 h 739526"/>
              <a:gd name="connsiteX120" fmla="*/ 7523992 w 7948307"/>
              <a:gd name="connsiteY120" fmla="*/ 218496 h 739526"/>
              <a:gd name="connsiteX121" fmla="*/ 7523992 w 7948307"/>
              <a:gd name="connsiteY121" fmla="*/ 723546 h 739526"/>
              <a:gd name="connsiteX122" fmla="*/ 7643197 w 7948307"/>
              <a:gd name="connsiteY122" fmla="*/ 723546 h 739526"/>
              <a:gd name="connsiteX123" fmla="*/ 7643197 w 7948307"/>
              <a:gd name="connsiteY123" fmla="*/ 397316 h 739526"/>
              <a:gd name="connsiteX124" fmla="*/ 7743247 w 7948307"/>
              <a:gd name="connsiteY124" fmla="*/ 279113 h 739526"/>
              <a:gd name="connsiteX125" fmla="*/ 7829102 w 7948307"/>
              <a:gd name="connsiteY125" fmla="*/ 378167 h 739526"/>
              <a:gd name="connsiteX126" fmla="*/ 7829102 w 7948307"/>
              <a:gd name="connsiteY126" fmla="*/ 723546 h 739526"/>
              <a:gd name="connsiteX127" fmla="*/ 7948308 w 7948307"/>
              <a:gd name="connsiteY127" fmla="*/ 723546 h 739526"/>
              <a:gd name="connsiteX128" fmla="*/ 7948308 w 7948307"/>
              <a:gd name="connsiteY128" fmla="*/ 377065 h 739526"/>
              <a:gd name="connsiteX129" fmla="*/ 7788724 w 7948307"/>
              <a:gd name="connsiteY129" fmla="*/ 208440 h 739526"/>
              <a:gd name="connsiteX130" fmla="*/ 468828 w 7948307"/>
              <a:gd name="connsiteY130" fmla="*/ 16532 h 739526"/>
              <a:gd name="connsiteX131" fmla="*/ 343559 w 7948307"/>
              <a:gd name="connsiteY131" fmla="*/ 16532 h 739526"/>
              <a:gd name="connsiteX132" fmla="*/ 343559 w 7948307"/>
              <a:gd name="connsiteY132" fmla="*/ 538664 h 739526"/>
              <a:gd name="connsiteX133" fmla="*/ 234414 w 7948307"/>
              <a:gd name="connsiteY133" fmla="*/ 673950 h 739526"/>
              <a:gd name="connsiteX134" fmla="*/ 125269 w 7948307"/>
              <a:gd name="connsiteY134" fmla="*/ 528469 h 739526"/>
              <a:gd name="connsiteX135" fmla="*/ 125269 w 7948307"/>
              <a:gd name="connsiteY135" fmla="*/ 431482 h 739526"/>
              <a:gd name="connsiteX136" fmla="*/ 0 w 7948307"/>
              <a:gd name="connsiteY136" fmla="*/ 462755 h 739526"/>
              <a:gd name="connsiteX137" fmla="*/ 0 w 7948307"/>
              <a:gd name="connsiteY137" fmla="*/ 506151 h 739526"/>
              <a:gd name="connsiteX138" fmla="*/ 234414 w 7948307"/>
              <a:gd name="connsiteY138" fmla="*/ 739527 h 739526"/>
              <a:gd name="connsiteX139" fmla="*/ 468828 w 7948307"/>
              <a:gd name="connsiteY139" fmla="*/ 506151 h 739526"/>
              <a:gd name="connsiteX140" fmla="*/ 468828 w 7948307"/>
              <a:gd name="connsiteY140" fmla="*/ 16256 h 739526"/>
              <a:gd name="connsiteX141" fmla="*/ 1222509 w 7948307"/>
              <a:gd name="connsiteY141" fmla="*/ 16256 h 739526"/>
              <a:gd name="connsiteX142" fmla="*/ 1103304 w 7948307"/>
              <a:gd name="connsiteY142" fmla="*/ 16256 h 739526"/>
              <a:gd name="connsiteX143" fmla="*/ 1103304 w 7948307"/>
              <a:gd name="connsiteY143" fmla="*/ 723270 h 739526"/>
              <a:gd name="connsiteX144" fmla="*/ 1222509 w 7948307"/>
              <a:gd name="connsiteY144" fmla="*/ 723270 h 739526"/>
              <a:gd name="connsiteX145" fmla="*/ 1222509 w 7948307"/>
              <a:gd name="connsiteY145" fmla="*/ 397041 h 739526"/>
              <a:gd name="connsiteX146" fmla="*/ 1322559 w 7948307"/>
              <a:gd name="connsiteY146" fmla="*/ 278838 h 739526"/>
              <a:gd name="connsiteX147" fmla="*/ 1408415 w 7948307"/>
              <a:gd name="connsiteY147" fmla="*/ 377891 h 739526"/>
              <a:gd name="connsiteX148" fmla="*/ 1408415 w 7948307"/>
              <a:gd name="connsiteY148" fmla="*/ 723270 h 739526"/>
              <a:gd name="connsiteX149" fmla="*/ 1527620 w 7948307"/>
              <a:gd name="connsiteY149" fmla="*/ 723270 h 739526"/>
              <a:gd name="connsiteX150" fmla="*/ 1527620 w 7948307"/>
              <a:gd name="connsiteY150" fmla="*/ 376789 h 739526"/>
              <a:gd name="connsiteX151" fmla="*/ 1368036 w 7948307"/>
              <a:gd name="connsiteY151" fmla="*/ 208164 h 739526"/>
              <a:gd name="connsiteX152" fmla="*/ 1228573 w 7948307"/>
              <a:gd name="connsiteY152" fmla="*/ 281869 h 739526"/>
              <a:gd name="connsiteX153" fmla="*/ 1222509 w 7948307"/>
              <a:gd name="connsiteY153" fmla="*/ 281869 h 739526"/>
              <a:gd name="connsiteX154" fmla="*/ 1222509 w 7948307"/>
              <a:gd name="connsiteY154" fmla="*/ 16256 h 739526"/>
              <a:gd name="connsiteX155" fmla="*/ 4855722 w 7948307"/>
              <a:gd name="connsiteY155" fmla="*/ 16256 h 739526"/>
              <a:gd name="connsiteX156" fmla="*/ 4730453 w 7948307"/>
              <a:gd name="connsiteY156" fmla="*/ 16256 h 739526"/>
              <a:gd name="connsiteX157" fmla="*/ 4730453 w 7948307"/>
              <a:gd name="connsiteY157" fmla="*/ 538389 h 739526"/>
              <a:gd name="connsiteX158" fmla="*/ 4621308 w 7948307"/>
              <a:gd name="connsiteY158" fmla="*/ 673675 h 739526"/>
              <a:gd name="connsiteX159" fmla="*/ 4512163 w 7948307"/>
              <a:gd name="connsiteY159" fmla="*/ 528194 h 739526"/>
              <a:gd name="connsiteX160" fmla="*/ 4512163 w 7948307"/>
              <a:gd name="connsiteY160" fmla="*/ 431207 h 739526"/>
              <a:gd name="connsiteX161" fmla="*/ 4386894 w 7948307"/>
              <a:gd name="connsiteY161" fmla="*/ 462480 h 739526"/>
              <a:gd name="connsiteX162" fmla="*/ 4386894 w 7948307"/>
              <a:gd name="connsiteY162" fmla="*/ 505876 h 739526"/>
              <a:gd name="connsiteX163" fmla="*/ 4621308 w 7948307"/>
              <a:gd name="connsiteY163" fmla="*/ 739251 h 739526"/>
              <a:gd name="connsiteX164" fmla="*/ 4855722 w 7948307"/>
              <a:gd name="connsiteY164" fmla="*/ 505876 h 739526"/>
              <a:gd name="connsiteX165" fmla="*/ 4855722 w 7948307"/>
              <a:gd name="connsiteY165" fmla="*/ 15981 h 739526"/>
              <a:gd name="connsiteX166" fmla="*/ 5609403 w 7948307"/>
              <a:gd name="connsiteY166" fmla="*/ 15981 h 739526"/>
              <a:gd name="connsiteX167" fmla="*/ 5490198 w 7948307"/>
              <a:gd name="connsiteY167" fmla="*/ 15981 h 739526"/>
              <a:gd name="connsiteX168" fmla="*/ 5490198 w 7948307"/>
              <a:gd name="connsiteY168" fmla="*/ 722995 h 739526"/>
              <a:gd name="connsiteX169" fmla="*/ 5609403 w 7948307"/>
              <a:gd name="connsiteY169" fmla="*/ 722995 h 739526"/>
              <a:gd name="connsiteX170" fmla="*/ 5609403 w 7948307"/>
              <a:gd name="connsiteY170" fmla="*/ 396765 h 739526"/>
              <a:gd name="connsiteX171" fmla="*/ 5709453 w 7948307"/>
              <a:gd name="connsiteY171" fmla="*/ 278562 h 739526"/>
              <a:gd name="connsiteX172" fmla="*/ 5795308 w 7948307"/>
              <a:gd name="connsiteY172" fmla="*/ 377616 h 739526"/>
              <a:gd name="connsiteX173" fmla="*/ 5795308 w 7948307"/>
              <a:gd name="connsiteY173" fmla="*/ 722995 h 739526"/>
              <a:gd name="connsiteX174" fmla="*/ 5914514 w 7948307"/>
              <a:gd name="connsiteY174" fmla="*/ 722995 h 739526"/>
              <a:gd name="connsiteX175" fmla="*/ 5914514 w 7948307"/>
              <a:gd name="connsiteY175" fmla="*/ 376514 h 739526"/>
              <a:gd name="connsiteX176" fmla="*/ 5754930 w 7948307"/>
              <a:gd name="connsiteY176" fmla="*/ 207889 h 739526"/>
              <a:gd name="connsiteX177" fmla="*/ 5615466 w 7948307"/>
              <a:gd name="connsiteY177" fmla="*/ 281593 h 739526"/>
              <a:gd name="connsiteX178" fmla="*/ 5609403 w 7948307"/>
              <a:gd name="connsiteY178" fmla="*/ 281593 h 739526"/>
              <a:gd name="connsiteX179" fmla="*/ 5609403 w 7948307"/>
              <a:gd name="connsiteY179" fmla="*/ 15981 h 739526"/>
              <a:gd name="connsiteX180" fmla="*/ 3954447 w 7948307"/>
              <a:gd name="connsiteY180" fmla="*/ 665409 h 739526"/>
              <a:gd name="connsiteX181" fmla="*/ 3797895 w 7948307"/>
              <a:gd name="connsiteY181" fmla="*/ 502845 h 739526"/>
              <a:gd name="connsiteX182" fmla="*/ 3859496 w 7948307"/>
              <a:gd name="connsiteY182" fmla="*/ 374585 h 739526"/>
              <a:gd name="connsiteX183" fmla="*/ 4087847 w 7948307"/>
              <a:gd name="connsiteY183" fmla="*/ 624079 h 739526"/>
              <a:gd name="connsiteX184" fmla="*/ 3954447 w 7948307"/>
              <a:gd name="connsiteY184" fmla="*/ 665546 h 739526"/>
              <a:gd name="connsiteX185" fmla="*/ 4176734 w 7948307"/>
              <a:gd name="connsiteY185" fmla="*/ 541282 h 739526"/>
              <a:gd name="connsiteX186" fmla="*/ 3978702 w 7948307"/>
              <a:gd name="connsiteY186" fmla="*/ 323061 h 739526"/>
              <a:gd name="connsiteX187" fmla="*/ 4076684 w 7948307"/>
              <a:gd name="connsiteY187" fmla="*/ 303911 h 739526"/>
              <a:gd name="connsiteX188" fmla="*/ 4208981 w 7948307"/>
              <a:gd name="connsiteY188" fmla="*/ 433273 h 739526"/>
              <a:gd name="connsiteX189" fmla="*/ 4176596 w 7948307"/>
              <a:gd name="connsiteY189" fmla="*/ 541282 h 739526"/>
              <a:gd name="connsiteX190" fmla="*/ 3951278 w 7948307"/>
              <a:gd name="connsiteY190" fmla="*/ 293854 h 739526"/>
              <a:gd name="connsiteX191" fmla="*/ 3907868 w 7948307"/>
              <a:gd name="connsiteY191" fmla="*/ 245361 h 739526"/>
              <a:gd name="connsiteX192" fmla="*/ 3858394 w 7948307"/>
              <a:gd name="connsiteY192" fmla="*/ 145343 h 739526"/>
              <a:gd name="connsiteX193" fmla="*/ 3954309 w 7948307"/>
              <a:gd name="connsiteY193" fmla="*/ 53453 h 739526"/>
              <a:gd name="connsiteX194" fmla="*/ 4049260 w 7948307"/>
              <a:gd name="connsiteY194" fmla="*/ 150440 h 739526"/>
              <a:gd name="connsiteX195" fmla="*/ 3951278 w 7948307"/>
              <a:gd name="connsiteY195" fmla="*/ 293854 h 739526"/>
              <a:gd name="connsiteX196" fmla="*/ 3957341 w 7948307"/>
              <a:gd name="connsiteY196" fmla="*/ 0 h 739526"/>
              <a:gd name="connsiteX197" fmla="*/ 3749249 w 7948307"/>
              <a:gd name="connsiteY197" fmla="*/ 174687 h 739526"/>
              <a:gd name="connsiteX198" fmla="*/ 3830143 w 7948307"/>
              <a:gd name="connsiteY198" fmla="*/ 343312 h 739526"/>
              <a:gd name="connsiteX199" fmla="*/ 3831108 w 7948307"/>
              <a:gd name="connsiteY199" fmla="*/ 345379 h 739526"/>
              <a:gd name="connsiteX200" fmla="*/ 3686683 w 7948307"/>
              <a:gd name="connsiteY200" fmla="*/ 548445 h 739526"/>
              <a:gd name="connsiteX201" fmla="*/ 3889815 w 7948307"/>
              <a:gd name="connsiteY201" fmla="*/ 739389 h 739526"/>
              <a:gd name="connsiteX202" fmla="*/ 4118165 w 7948307"/>
              <a:gd name="connsiteY202" fmla="*/ 657556 h 739526"/>
              <a:gd name="connsiteX203" fmla="*/ 4178801 w 7948307"/>
              <a:gd name="connsiteY203" fmla="*/ 723270 h 739526"/>
              <a:gd name="connsiteX204" fmla="*/ 4337420 w 7948307"/>
              <a:gd name="connsiteY204" fmla="*/ 723270 h 739526"/>
              <a:gd name="connsiteX205" fmla="*/ 4337420 w 7948307"/>
              <a:gd name="connsiteY205" fmla="*/ 718173 h 739526"/>
              <a:gd name="connsiteX206" fmla="*/ 4208155 w 7948307"/>
              <a:gd name="connsiteY206" fmla="*/ 575723 h 739526"/>
              <a:gd name="connsiteX207" fmla="*/ 4294011 w 7948307"/>
              <a:gd name="connsiteY207" fmla="*/ 378718 h 739526"/>
              <a:gd name="connsiteX208" fmla="*/ 4161713 w 7948307"/>
              <a:gd name="connsiteY208" fmla="*/ 250458 h 739526"/>
              <a:gd name="connsiteX209" fmla="*/ 4040440 w 7948307"/>
              <a:gd name="connsiteY209" fmla="*/ 274705 h 739526"/>
              <a:gd name="connsiteX210" fmla="*/ 4038373 w 7948307"/>
              <a:gd name="connsiteY210" fmla="*/ 270710 h 739526"/>
              <a:gd name="connsiteX211" fmla="*/ 4147518 w 7948307"/>
              <a:gd name="connsiteY211" fmla="*/ 137352 h 739526"/>
              <a:gd name="connsiteX212" fmla="*/ 3957617 w 7948307"/>
              <a:gd name="connsiteY212" fmla="*/ 0 h 73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948307" h="739526">
                <a:moveTo>
                  <a:pt x="786066" y="677532"/>
                </a:moveTo>
                <a:cubicBezTo>
                  <a:pt x="708204" y="677532"/>
                  <a:pt x="664794" y="603827"/>
                  <a:pt x="664794" y="470470"/>
                </a:cubicBezTo>
                <a:cubicBezTo>
                  <a:pt x="664794" y="337113"/>
                  <a:pt x="708204" y="263408"/>
                  <a:pt x="786066" y="263408"/>
                </a:cubicBezTo>
                <a:cubicBezTo>
                  <a:pt x="863929" y="263408"/>
                  <a:pt x="907339" y="336148"/>
                  <a:pt x="907339" y="470470"/>
                </a:cubicBezTo>
                <a:cubicBezTo>
                  <a:pt x="907339" y="604792"/>
                  <a:pt x="863929" y="677532"/>
                  <a:pt x="786066" y="677532"/>
                </a:cubicBezTo>
                <a:moveTo>
                  <a:pt x="786066" y="207889"/>
                </a:moveTo>
                <a:cubicBezTo>
                  <a:pt x="627447" y="207889"/>
                  <a:pt x="539525" y="326091"/>
                  <a:pt x="539525" y="470470"/>
                </a:cubicBezTo>
                <a:cubicBezTo>
                  <a:pt x="539525" y="614849"/>
                  <a:pt x="627447" y="733052"/>
                  <a:pt x="786066" y="733052"/>
                </a:cubicBezTo>
                <a:cubicBezTo>
                  <a:pt x="944685" y="733052"/>
                  <a:pt x="1032607" y="614849"/>
                  <a:pt x="1032607" y="470470"/>
                </a:cubicBezTo>
                <a:cubicBezTo>
                  <a:pt x="1032607" y="326091"/>
                  <a:pt x="944685" y="207889"/>
                  <a:pt x="786066" y="207889"/>
                </a:cubicBezTo>
                <a:moveTo>
                  <a:pt x="1888405" y="207889"/>
                </a:moveTo>
                <a:cubicBezTo>
                  <a:pt x="1813575" y="207889"/>
                  <a:pt x="1772232" y="240263"/>
                  <a:pt x="1748942" y="281593"/>
                </a:cubicBezTo>
                <a:lnTo>
                  <a:pt x="1742878" y="281593"/>
                </a:lnTo>
                <a:lnTo>
                  <a:pt x="1742878" y="217945"/>
                </a:lnTo>
                <a:lnTo>
                  <a:pt x="1623673" y="217945"/>
                </a:lnTo>
                <a:lnTo>
                  <a:pt x="1623673" y="722995"/>
                </a:lnTo>
                <a:lnTo>
                  <a:pt x="1742878" y="722995"/>
                </a:lnTo>
                <a:lnTo>
                  <a:pt x="1742878" y="396765"/>
                </a:lnTo>
                <a:cubicBezTo>
                  <a:pt x="1742878" y="322096"/>
                  <a:pt x="1781327" y="278562"/>
                  <a:pt x="1842928" y="278562"/>
                </a:cubicBezTo>
                <a:cubicBezTo>
                  <a:pt x="1904529" y="278562"/>
                  <a:pt x="1928783" y="317963"/>
                  <a:pt x="1928783" y="377616"/>
                </a:cubicBezTo>
                <a:lnTo>
                  <a:pt x="1928783" y="722995"/>
                </a:lnTo>
                <a:lnTo>
                  <a:pt x="2047989" y="722995"/>
                </a:lnTo>
                <a:lnTo>
                  <a:pt x="2047989" y="376514"/>
                </a:lnTo>
                <a:cubicBezTo>
                  <a:pt x="2047989" y="272501"/>
                  <a:pt x="1993416" y="207889"/>
                  <a:pt x="1888405" y="207889"/>
                </a:cubicBezTo>
                <a:moveTo>
                  <a:pt x="2318785" y="207889"/>
                </a:moveTo>
                <a:cubicBezTo>
                  <a:pt x="2208675" y="207889"/>
                  <a:pt x="2125851" y="254316"/>
                  <a:pt x="2125851" y="353369"/>
                </a:cubicBezTo>
                <a:cubicBezTo>
                  <a:pt x="2125851" y="437269"/>
                  <a:pt x="2183456" y="482731"/>
                  <a:pt x="2248089" y="498850"/>
                </a:cubicBezTo>
                <a:lnTo>
                  <a:pt x="2349103" y="524061"/>
                </a:lnTo>
                <a:cubicBezTo>
                  <a:pt x="2402711" y="537149"/>
                  <a:pt x="2426965" y="556436"/>
                  <a:pt x="2426965" y="598868"/>
                </a:cubicBezTo>
                <a:cubicBezTo>
                  <a:pt x="2426965" y="650392"/>
                  <a:pt x="2390584" y="679736"/>
                  <a:pt x="2326916" y="679736"/>
                </a:cubicBezTo>
                <a:cubicBezTo>
                  <a:pt x="2258148" y="679736"/>
                  <a:pt x="2222869" y="646397"/>
                  <a:pt x="2211707" y="562635"/>
                </a:cubicBezTo>
                <a:lnTo>
                  <a:pt x="2104629" y="592944"/>
                </a:lnTo>
                <a:cubicBezTo>
                  <a:pt x="2110692" y="679874"/>
                  <a:pt x="2191587" y="733327"/>
                  <a:pt x="2313824" y="733327"/>
                </a:cubicBezTo>
                <a:cubicBezTo>
                  <a:pt x="2450255" y="733327"/>
                  <a:pt x="2523983" y="669679"/>
                  <a:pt x="2523983" y="568697"/>
                </a:cubicBezTo>
                <a:cubicBezTo>
                  <a:pt x="2523983" y="473776"/>
                  <a:pt x="2458248" y="434375"/>
                  <a:pt x="2389619" y="417155"/>
                </a:cubicBezTo>
                <a:lnTo>
                  <a:pt x="2292601" y="392908"/>
                </a:lnTo>
                <a:cubicBezTo>
                  <a:pt x="2244092" y="380784"/>
                  <a:pt x="2222869" y="358604"/>
                  <a:pt x="2222869" y="326229"/>
                </a:cubicBezTo>
                <a:cubicBezTo>
                  <a:pt x="2222869" y="285864"/>
                  <a:pt x="2257184" y="261617"/>
                  <a:pt x="2308725" y="261617"/>
                </a:cubicBezTo>
                <a:cubicBezTo>
                  <a:pt x="2369361" y="261617"/>
                  <a:pt x="2406707" y="294957"/>
                  <a:pt x="2411806" y="358604"/>
                </a:cubicBezTo>
                <a:lnTo>
                  <a:pt x="2512821" y="328296"/>
                </a:lnTo>
                <a:cubicBezTo>
                  <a:pt x="2500693" y="257622"/>
                  <a:pt x="2430962" y="208164"/>
                  <a:pt x="2318785" y="208164"/>
                </a:cubicBezTo>
                <a:moveTo>
                  <a:pt x="2819861" y="677807"/>
                </a:moveTo>
                <a:cubicBezTo>
                  <a:pt x="2741998" y="677807"/>
                  <a:pt x="2698588" y="604103"/>
                  <a:pt x="2698588" y="470746"/>
                </a:cubicBezTo>
                <a:cubicBezTo>
                  <a:pt x="2698588" y="337388"/>
                  <a:pt x="2741998" y="263684"/>
                  <a:pt x="2819861" y="263684"/>
                </a:cubicBezTo>
                <a:cubicBezTo>
                  <a:pt x="2897723" y="263684"/>
                  <a:pt x="2941133" y="336424"/>
                  <a:pt x="2941133" y="470746"/>
                </a:cubicBezTo>
                <a:cubicBezTo>
                  <a:pt x="2941133" y="605067"/>
                  <a:pt x="2897723" y="677807"/>
                  <a:pt x="2819861" y="677807"/>
                </a:cubicBezTo>
                <a:moveTo>
                  <a:pt x="2819861" y="208164"/>
                </a:moveTo>
                <a:cubicBezTo>
                  <a:pt x="2661242" y="208164"/>
                  <a:pt x="2573319" y="326367"/>
                  <a:pt x="2573319" y="470746"/>
                </a:cubicBezTo>
                <a:cubicBezTo>
                  <a:pt x="2573319" y="615124"/>
                  <a:pt x="2661242" y="733327"/>
                  <a:pt x="2819861" y="733327"/>
                </a:cubicBezTo>
                <a:cubicBezTo>
                  <a:pt x="2978480" y="733327"/>
                  <a:pt x="3066402" y="615124"/>
                  <a:pt x="3066402" y="470746"/>
                </a:cubicBezTo>
                <a:cubicBezTo>
                  <a:pt x="3066402" y="326367"/>
                  <a:pt x="2978480" y="208164"/>
                  <a:pt x="2819861" y="208164"/>
                </a:cubicBezTo>
                <a:moveTo>
                  <a:pt x="3401831" y="208164"/>
                </a:moveTo>
                <a:cubicBezTo>
                  <a:pt x="3327000" y="208164"/>
                  <a:pt x="3285657" y="240539"/>
                  <a:pt x="3262367" y="281869"/>
                </a:cubicBezTo>
                <a:lnTo>
                  <a:pt x="3256304" y="281869"/>
                </a:lnTo>
                <a:lnTo>
                  <a:pt x="3256304" y="218221"/>
                </a:lnTo>
                <a:lnTo>
                  <a:pt x="3137098" y="218221"/>
                </a:lnTo>
                <a:lnTo>
                  <a:pt x="3137098" y="723270"/>
                </a:lnTo>
                <a:lnTo>
                  <a:pt x="3256304" y="723270"/>
                </a:lnTo>
                <a:lnTo>
                  <a:pt x="3256304" y="397041"/>
                </a:lnTo>
                <a:cubicBezTo>
                  <a:pt x="3256304" y="322372"/>
                  <a:pt x="3294752" y="278838"/>
                  <a:pt x="3356353" y="278838"/>
                </a:cubicBezTo>
                <a:cubicBezTo>
                  <a:pt x="3417954" y="278838"/>
                  <a:pt x="3442209" y="318239"/>
                  <a:pt x="3442209" y="377891"/>
                </a:cubicBezTo>
                <a:lnTo>
                  <a:pt x="3442209" y="723270"/>
                </a:lnTo>
                <a:lnTo>
                  <a:pt x="3561414" y="723270"/>
                </a:lnTo>
                <a:lnTo>
                  <a:pt x="3561414" y="376789"/>
                </a:lnTo>
                <a:cubicBezTo>
                  <a:pt x="3561414" y="272776"/>
                  <a:pt x="3506842" y="208164"/>
                  <a:pt x="3401831" y="208164"/>
                </a:cubicBezTo>
                <a:moveTo>
                  <a:pt x="5172960" y="677807"/>
                </a:moveTo>
                <a:cubicBezTo>
                  <a:pt x="5095097" y="677807"/>
                  <a:pt x="5051688" y="604103"/>
                  <a:pt x="5051688" y="470746"/>
                </a:cubicBezTo>
                <a:cubicBezTo>
                  <a:pt x="5051688" y="337388"/>
                  <a:pt x="5095097" y="263684"/>
                  <a:pt x="5172960" y="263684"/>
                </a:cubicBezTo>
                <a:cubicBezTo>
                  <a:pt x="5250823" y="263684"/>
                  <a:pt x="5294232" y="336424"/>
                  <a:pt x="5294232" y="470746"/>
                </a:cubicBezTo>
                <a:cubicBezTo>
                  <a:pt x="5294232" y="605067"/>
                  <a:pt x="5250823" y="677807"/>
                  <a:pt x="5172960" y="677807"/>
                </a:cubicBezTo>
                <a:moveTo>
                  <a:pt x="5172960" y="208164"/>
                </a:moveTo>
                <a:cubicBezTo>
                  <a:pt x="5014341" y="208164"/>
                  <a:pt x="4926418" y="326367"/>
                  <a:pt x="4926418" y="470746"/>
                </a:cubicBezTo>
                <a:cubicBezTo>
                  <a:pt x="4926418" y="615124"/>
                  <a:pt x="5014341" y="733327"/>
                  <a:pt x="5172960" y="733327"/>
                </a:cubicBezTo>
                <a:cubicBezTo>
                  <a:pt x="5331579" y="733327"/>
                  <a:pt x="5419502" y="615124"/>
                  <a:pt x="5419502" y="470746"/>
                </a:cubicBezTo>
                <a:cubicBezTo>
                  <a:pt x="5419502" y="326367"/>
                  <a:pt x="5331579" y="208164"/>
                  <a:pt x="5172960" y="208164"/>
                </a:cubicBezTo>
                <a:moveTo>
                  <a:pt x="6275299" y="208164"/>
                </a:moveTo>
                <a:cubicBezTo>
                  <a:pt x="6200468" y="208164"/>
                  <a:pt x="6159126" y="240539"/>
                  <a:pt x="6135836" y="281869"/>
                </a:cubicBezTo>
                <a:lnTo>
                  <a:pt x="6129772" y="281869"/>
                </a:lnTo>
                <a:lnTo>
                  <a:pt x="6129772" y="218221"/>
                </a:lnTo>
                <a:lnTo>
                  <a:pt x="6010567" y="218221"/>
                </a:lnTo>
                <a:lnTo>
                  <a:pt x="6010567" y="723270"/>
                </a:lnTo>
                <a:lnTo>
                  <a:pt x="6129772" y="723270"/>
                </a:lnTo>
                <a:lnTo>
                  <a:pt x="6129772" y="397041"/>
                </a:lnTo>
                <a:cubicBezTo>
                  <a:pt x="6129772" y="322372"/>
                  <a:pt x="6168222" y="278838"/>
                  <a:pt x="6229822" y="278838"/>
                </a:cubicBezTo>
                <a:cubicBezTo>
                  <a:pt x="6291422" y="278838"/>
                  <a:pt x="6315677" y="318239"/>
                  <a:pt x="6315677" y="377891"/>
                </a:cubicBezTo>
                <a:lnTo>
                  <a:pt x="6315677" y="723270"/>
                </a:lnTo>
                <a:lnTo>
                  <a:pt x="6434883" y="723270"/>
                </a:lnTo>
                <a:lnTo>
                  <a:pt x="6434883" y="376789"/>
                </a:lnTo>
                <a:cubicBezTo>
                  <a:pt x="6434883" y="272776"/>
                  <a:pt x="6380310" y="208164"/>
                  <a:pt x="6275299" y="208164"/>
                </a:cubicBezTo>
                <a:moveTo>
                  <a:pt x="6705679" y="208164"/>
                </a:moveTo>
                <a:cubicBezTo>
                  <a:pt x="6595568" y="208164"/>
                  <a:pt x="6512746" y="254591"/>
                  <a:pt x="6512746" y="353645"/>
                </a:cubicBezTo>
                <a:cubicBezTo>
                  <a:pt x="6512746" y="437544"/>
                  <a:pt x="6570350" y="483007"/>
                  <a:pt x="6634983" y="499125"/>
                </a:cubicBezTo>
                <a:lnTo>
                  <a:pt x="6735996" y="524336"/>
                </a:lnTo>
                <a:cubicBezTo>
                  <a:pt x="6789605" y="537424"/>
                  <a:pt x="6813859" y="556711"/>
                  <a:pt x="6813859" y="599143"/>
                </a:cubicBezTo>
                <a:cubicBezTo>
                  <a:pt x="6813859" y="650668"/>
                  <a:pt x="6777477" y="680012"/>
                  <a:pt x="6713809" y="680012"/>
                </a:cubicBezTo>
                <a:cubicBezTo>
                  <a:pt x="6645042" y="680012"/>
                  <a:pt x="6609763" y="646672"/>
                  <a:pt x="6598601" y="562911"/>
                </a:cubicBezTo>
                <a:lnTo>
                  <a:pt x="6491522" y="593219"/>
                </a:lnTo>
                <a:cubicBezTo>
                  <a:pt x="6497586" y="680149"/>
                  <a:pt x="6578480" y="733603"/>
                  <a:pt x="6700717" y="733603"/>
                </a:cubicBezTo>
                <a:cubicBezTo>
                  <a:pt x="6837149" y="733603"/>
                  <a:pt x="6910877" y="669955"/>
                  <a:pt x="6910877" y="568973"/>
                </a:cubicBezTo>
                <a:cubicBezTo>
                  <a:pt x="6910877" y="474052"/>
                  <a:pt x="6845142" y="434651"/>
                  <a:pt x="6776513" y="417430"/>
                </a:cubicBezTo>
                <a:lnTo>
                  <a:pt x="6679495" y="393183"/>
                </a:lnTo>
                <a:cubicBezTo>
                  <a:pt x="6630986" y="381060"/>
                  <a:pt x="6609763" y="358880"/>
                  <a:pt x="6609763" y="326505"/>
                </a:cubicBezTo>
                <a:cubicBezTo>
                  <a:pt x="6609763" y="286140"/>
                  <a:pt x="6644078" y="261893"/>
                  <a:pt x="6695618" y="261893"/>
                </a:cubicBezTo>
                <a:cubicBezTo>
                  <a:pt x="6756255" y="261893"/>
                  <a:pt x="6793601" y="295232"/>
                  <a:pt x="6798701" y="358880"/>
                </a:cubicBezTo>
                <a:lnTo>
                  <a:pt x="6899714" y="328571"/>
                </a:lnTo>
                <a:cubicBezTo>
                  <a:pt x="6887587" y="257897"/>
                  <a:pt x="6817855" y="208440"/>
                  <a:pt x="6705679" y="208440"/>
                </a:cubicBezTo>
                <a:moveTo>
                  <a:pt x="7206755" y="678083"/>
                </a:moveTo>
                <a:cubicBezTo>
                  <a:pt x="7128892" y="678083"/>
                  <a:pt x="7085482" y="604378"/>
                  <a:pt x="7085482" y="471021"/>
                </a:cubicBezTo>
                <a:cubicBezTo>
                  <a:pt x="7085482" y="337664"/>
                  <a:pt x="7128892" y="263959"/>
                  <a:pt x="7206755" y="263959"/>
                </a:cubicBezTo>
                <a:cubicBezTo>
                  <a:pt x="7284617" y="263959"/>
                  <a:pt x="7328027" y="336700"/>
                  <a:pt x="7328027" y="471021"/>
                </a:cubicBezTo>
                <a:cubicBezTo>
                  <a:pt x="7328027" y="605343"/>
                  <a:pt x="7284617" y="678083"/>
                  <a:pt x="7206755" y="678083"/>
                </a:cubicBezTo>
                <a:moveTo>
                  <a:pt x="7206755" y="208440"/>
                </a:moveTo>
                <a:cubicBezTo>
                  <a:pt x="7048136" y="208440"/>
                  <a:pt x="6960213" y="326643"/>
                  <a:pt x="6960213" y="471021"/>
                </a:cubicBezTo>
                <a:cubicBezTo>
                  <a:pt x="6960213" y="615400"/>
                  <a:pt x="7048136" y="733603"/>
                  <a:pt x="7206755" y="733603"/>
                </a:cubicBezTo>
                <a:cubicBezTo>
                  <a:pt x="7365374" y="733603"/>
                  <a:pt x="7453296" y="615400"/>
                  <a:pt x="7453296" y="471021"/>
                </a:cubicBezTo>
                <a:cubicBezTo>
                  <a:pt x="7453296" y="326643"/>
                  <a:pt x="7365374" y="208440"/>
                  <a:pt x="7206755" y="208440"/>
                </a:cubicBezTo>
                <a:moveTo>
                  <a:pt x="7788724" y="208440"/>
                </a:moveTo>
                <a:cubicBezTo>
                  <a:pt x="7713894" y="208440"/>
                  <a:pt x="7672551" y="240815"/>
                  <a:pt x="7649261" y="282144"/>
                </a:cubicBezTo>
                <a:lnTo>
                  <a:pt x="7643197" y="282144"/>
                </a:lnTo>
                <a:lnTo>
                  <a:pt x="7643197" y="218496"/>
                </a:lnTo>
                <a:lnTo>
                  <a:pt x="7523992" y="218496"/>
                </a:lnTo>
                <a:lnTo>
                  <a:pt x="7523992" y="723546"/>
                </a:lnTo>
                <a:lnTo>
                  <a:pt x="7643197" y="723546"/>
                </a:lnTo>
                <a:lnTo>
                  <a:pt x="7643197" y="397316"/>
                </a:lnTo>
                <a:cubicBezTo>
                  <a:pt x="7643197" y="322647"/>
                  <a:pt x="7681646" y="279113"/>
                  <a:pt x="7743247" y="279113"/>
                </a:cubicBezTo>
                <a:cubicBezTo>
                  <a:pt x="7804848" y="279113"/>
                  <a:pt x="7829102" y="318514"/>
                  <a:pt x="7829102" y="378167"/>
                </a:cubicBezTo>
                <a:lnTo>
                  <a:pt x="7829102" y="723546"/>
                </a:lnTo>
                <a:lnTo>
                  <a:pt x="7948308" y="723546"/>
                </a:lnTo>
                <a:lnTo>
                  <a:pt x="7948308" y="377065"/>
                </a:lnTo>
                <a:cubicBezTo>
                  <a:pt x="7948308" y="273052"/>
                  <a:pt x="7893735" y="208440"/>
                  <a:pt x="7788724" y="208440"/>
                </a:cubicBezTo>
                <a:moveTo>
                  <a:pt x="468828" y="16532"/>
                </a:moveTo>
                <a:lnTo>
                  <a:pt x="343559" y="16532"/>
                </a:lnTo>
                <a:lnTo>
                  <a:pt x="343559" y="538664"/>
                </a:lnTo>
                <a:cubicBezTo>
                  <a:pt x="343559" y="623528"/>
                  <a:pt x="311174" y="673950"/>
                  <a:pt x="234414" y="673950"/>
                </a:cubicBezTo>
                <a:cubicBezTo>
                  <a:pt x="157654" y="673950"/>
                  <a:pt x="125269" y="620359"/>
                  <a:pt x="125269" y="528469"/>
                </a:cubicBezTo>
                <a:lnTo>
                  <a:pt x="125269" y="431482"/>
                </a:lnTo>
                <a:lnTo>
                  <a:pt x="0" y="462755"/>
                </a:lnTo>
                <a:lnTo>
                  <a:pt x="0" y="506151"/>
                </a:lnTo>
                <a:cubicBezTo>
                  <a:pt x="0" y="638406"/>
                  <a:pt x="65735" y="739527"/>
                  <a:pt x="234414" y="739527"/>
                </a:cubicBezTo>
                <a:cubicBezTo>
                  <a:pt x="403093" y="739527"/>
                  <a:pt x="468828" y="638544"/>
                  <a:pt x="468828" y="506151"/>
                </a:cubicBezTo>
                <a:lnTo>
                  <a:pt x="468828" y="16256"/>
                </a:lnTo>
                <a:moveTo>
                  <a:pt x="1222509" y="16256"/>
                </a:moveTo>
                <a:lnTo>
                  <a:pt x="1103304" y="16256"/>
                </a:lnTo>
                <a:lnTo>
                  <a:pt x="1103304" y="723270"/>
                </a:lnTo>
                <a:lnTo>
                  <a:pt x="1222509" y="723270"/>
                </a:lnTo>
                <a:lnTo>
                  <a:pt x="1222509" y="397041"/>
                </a:lnTo>
                <a:cubicBezTo>
                  <a:pt x="1222509" y="322372"/>
                  <a:pt x="1260958" y="278838"/>
                  <a:pt x="1322559" y="278838"/>
                </a:cubicBezTo>
                <a:cubicBezTo>
                  <a:pt x="1384160" y="278838"/>
                  <a:pt x="1408415" y="318239"/>
                  <a:pt x="1408415" y="377891"/>
                </a:cubicBezTo>
                <a:lnTo>
                  <a:pt x="1408415" y="723270"/>
                </a:lnTo>
                <a:lnTo>
                  <a:pt x="1527620" y="723270"/>
                </a:lnTo>
                <a:lnTo>
                  <a:pt x="1527620" y="376789"/>
                </a:lnTo>
                <a:cubicBezTo>
                  <a:pt x="1527620" y="272776"/>
                  <a:pt x="1473047" y="208164"/>
                  <a:pt x="1368036" y="208164"/>
                </a:cubicBezTo>
                <a:cubicBezTo>
                  <a:pt x="1293206" y="208164"/>
                  <a:pt x="1251863" y="240539"/>
                  <a:pt x="1228573" y="281869"/>
                </a:cubicBezTo>
                <a:lnTo>
                  <a:pt x="1222509" y="281869"/>
                </a:lnTo>
                <a:lnTo>
                  <a:pt x="1222509" y="16256"/>
                </a:lnTo>
                <a:moveTo>
                  <a:pt x="4855722" y="16256"/>
                </a:moveTo>
                <a:lnTo>
                  <a:pt x="4730453" y="16256"/>
                </a:lnTo>
                <a:lnTo>
                  <a:pt x="4730453" y="538389"/>
                </a:lnTo>
                <a:cubicBezTo>
                  <a:pt x="4730453" y="623252"/>
                  <a:pt x="4698068" y="673675"/>
                  <a:pt x="4621308" y="673675"/>
                </a:cubicBezTo>
                <a:cubicBezTo>
                  <a:pt x="4544548" y="673675"/>
                  <a:pt x="4512163" y="620084"/>
                  <a:pt x="4512163" y="528194"/>
                </a:cubicBezTo>
                <a:lnTo>
                  <a:pt x="4512163" y="431207"/>
                </a:lnTo>
                <a:lnTo>
                  <a:pt x="4386894" y="462480"/>
                </a:lnTo>
                <a:lnTo>
                  <a:pt x="4386894" y="505876"/>
                </a:lnTo>
                <a:cubicBezTo>
                  <a:pt x="4386894" y="638131"/>
                  <a:pt x="4452629" y="739251"/>
                  <a:pt x="4621308" y="739251"/>
                </a:cubicBezTo>
                <a:cubicBezTo>
                  <a:pt x="4789987" y="739251"/>
                  <a:pt x="4855722" y="638269"/>
                  <a:pt x="4855722" y="505876"/>
                </a:cubicBezTo>
                <a:lnTo>
                  <a:pt x="4855722" y="15981"/>
                </a:lnTo>
                <a:moveTo>
                  <a:pt x="5609403" y="15981"/>
                </a:moveTo>
                <a:lnTo>
                  <a:pt x="5490198" y="15981"/>
                </a:lnTo>
                <a:lnTo>
                  <a:pt x="5490198" y="722995"/>
                </a:lnTo>
                <a:lnTo>
                  <a:pt x="5609403" y="722995"/>
                </a:lnTo>
                <a:lnTo>
                  <a:pt x="5609403" y="396765"/>
                </a:lnTo>
                <a:cubicBezTo>
                  <a:pt x="5609403" y="322096"/>
                  <a:pt x="5647852" y="278562"/>
                  <a:pt x="5709453" y="278562"/>
                </a:cubicBezTo>
                <a:cubicBezTo>
                  <a:pt x="5771054" y="278562"/>
                  <a:pt x="5795308" y="317963"/>
                  <a:pt x="5795308" y="377616"/>
                </a:cubicBezTo>
                <a:lnTo>
                  <a:pt x="5795308" y="722995"/>
                </a:lnTo>
                <a:lnTo>
                  <a:pt x="5914514" y="722995"/>
                </a:lnTo>
                <a:lnTo>
                  <a:pt x="5914514" y="376514"/>
                </a:lnTo>
                <a:cubicBezTo>
                  <a:pt x="5914514" y="272501"/>
                  <a:pt x="5859941" y="207889"/>
                  <a:pt x="5754930" y="207889"/>
                </a:cubicBezTo>
                <a:cubicBezTo>
                  <a:pt x="5680099" y="207889"/>
                  <a:pt x="5638756" y="240263"/>
                  <a:pt x="5615466" y="281593"/>
                </a:cubicBezTo>
                <a:lnTo>
                  <a:pt x="5609403" y="281593"/>
                </a:lnTo>
                <a:lnTo>
                  <a:pt x="5609403" y="15981"/>
                </a:lnTo>
                <a:moveTo>
                  <a:pt x="3954447" y="665409"/>
                </a:moveTo>
                <a:cubicBezTo>
                  <a:pt x="3857429" y="665409"/>
                  <a:pt x="3797895" y="586607"/>
                  <a:pt x="3797895" y="502845"/>
                </a:cubicBezTo>
                <a:cubicBezTo>
                  <a:pt x="3797895" y="450356"/>
                  <a:pt x="3821185" y="401863"/>
                  <a:pt x="3859496" y="374585"/>
                </a:cubicBezTo>
                <a:lnTo>
                  <a:pt x="4087847" y="624079"/>
                </a:lnTo>
                <a:cubicBezTo>
                  <a:pt x="4045401" y="649290"/>
                  <a:pt x="3997857" y="665546"/>
                  <a:pt x="3954447" y="665546"/>
                </a:cubicBezTo>
                <a:moveTo>
                  <a:pt x="4176734" y="541282"/>
                </a:moveTo>
                <a:lnTo>
                  <a:pt x="3978702" y="323061"/>
                </a:lnTo>
                <a:cubicBezTo>
                  <a:pt x="4014119" y="308871"/>
                  <a:pt x="4048433" y="303911"/>
                  <a:pt x="4076684" y="303911"/>
                </a:cubicBezTo>
                <a:cubicBezTo>
                  <a:pt x="4158543" y="303911"/>
                  <a:pt x="4208981" y="351440"/>
                  <a:pt x="4208981" y="433273"/>
                </a:cubicBezTo>
                <a:cubicBezTo>
                  <a:pt x="4208981" y="469643"/>
                  <a:pt x="4198922" y="506978"/>
                  <a:pt x="4176596" y="541282"/>
                </a:cubicBezTo>
                <a:moveTo>
                  <a:pt x="3951278" y="293854"/>
                </a:moveTo>
                <a:lnTo>
                  <a:pt x="3907868" y="245361"/>
                </a:lnTo>
                <a:cubicBezTo>
                  <a:pt x="3869419" y="202929"/>
                  <a:pt x="3858394" y="176616"/>
                  <a:pt x="3858394" y="145343"/>
                </a:cubicBezTo>
                <a:cubicBezTo>
                  <a:pt x="3858394" y="86792"/>
                  <a:pt x="3895740" y="53453"/>
                  <a:pt x="3954309" y="53453"/>
                </a:cubicBezTo>
                <a:cubicBezTo>
                  <a:pt x="4012879" y="53453"/>
                  <a:pt x="4049260" y="87757"/>
                  <a:pt x="4049260" y="150440"/>
                </a:cubicBezTo>
                <a:cubicBezTo>
                  <a:pt x="4049260" y="208026"/>
                  <a:pt x="4021009" y="262582"/>
                  <a:pt x="3951278" y="293854"/>
                </a:cubicBezTo>
                <a:moveTo>
                  <a:pt x="3957341" y="0"/>
                </a:moveTo>
                <a:cubicBezTo>
                  <a:pt x="3817878" y="0"/>
                  <a:pt x="3749249" y="77838"/>
                  <a:pt x="3749249" y="174687"/>
                </a:cubicBezTo>
                <a:cubicBezTo>
                  <a:pt x="3749249" y="227176"/>
                  <a:pt x="3771436" y="279802"/>
                  <a:pt x="3830143" y="343312"/>
                </a:cubicBezTo>
                <a:lnTo>
                  <a:pt x="3831108" y="345379"/>
                </a:lnTo>
                <a:cubicBezTo>
                  <a:pt x="3732160" y="392908"/>
                  <a:pt x="3686683" y="469643"/>
                  <a:pt x="3686683" y="548445"/>
                </a:cubicBezTo>
                <a:cubicBezTo>
                  <a:pt x="3686683" y="652459"/>
                  <a:pt x="3766475" y="739389"/>
                  <a:pt x="3889815" y="739389"/>
                </a:cubicBezTo>
                <a:cubicBezTo>
                  <a:pt x="3960511" y="739389"/>
                  <a:pt x="4043334" y="710045"/>
                  <a:pt x="4118165" y="657556"/>
                </a:cubicBezTo>
                <a:lnTo>
                  <a:pt x="4178801" y="723270"/>
                </a:lnTo>
                <a:lnTo>
                  <a:pt x="4337420" y="723270"/>
                </a:lnTo>
                <a:lnTo>
                  <a:pt x="4337420" y="718173"/>
                </a:lnTo>
                <a:lnTo>
                  <a:pt x="4208155" y="575723"/>
                </a:lnTo>
                <a:cubicBezTo>
                  <a:pt x="4262728" y="511111"/>
                  <a:pt x="4294011" y="440437"/>
                  <a:pt x="4294011" y="378718"/>
                </a:cubicBezTo>
                <a:cubicBezTo>
                  <a:pt x="4294011" y="301982"/>
                  <a:pt x="4242469" y="250458"/>
                  <a:pt x="4161713" y="250458"/>
                </a:cubicBezTo>
                <a:cubicBezTo>
                  <a:pt x="4119268" y="250458"/>
                  <a:pt x="4071723" y="262582"/>
                  <a:pt x="4040440" y="274705"/>
                </a:cubicBezTo>
                <a:lnTo>
                  <a:pt x="4038373" y="270710"/>
                </a:lnTo>
                <a:cubicBezTo>
                  <a:pt x="4115133" y="229242"/>
                  <a:pt x="4147518" y="190943"/>
                  <a:pt x="4147518" y="137352"/>
                </a:cubicBezTo>
                <a:cubicBezTo>
                  <a:pt x="4147518" y="60617"/>
                  <a:pt x="4078752" y="0"/>
                  <a:pt x="3957617" y="0"/>
                </a:cubicBezTo>
              </a:path>
            </a:pathLst>
          </a:custGeom>
          <a:solidFill>
            <a:schemeClr val="bg1"/>
          </a:solidFill>
          <a:ln w="137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>
              <a:solidFill>
                <a:schemeClr val="bg1"/>
              </a:solidFill>
              <a:latin typeface="Johnson Tex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30153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4313" y="5880220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3" y="280800"/>
            <a:ext cx="5734050" cy="2620397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41CCCF6-45D3-89EA-1171-FDB379444A5D}"/>
              </a:ext>
            </a:extLst>
          </p:cNvPr>
          <p:cNvSpPr/>
          <p:nvPr userDrawn="1"/>
        </p:nvSpPr>
        <p:spPr>
          <a:xfrm>
            <a:off x="291593" y="6373132"/>
            <a:ext cx="2032407" cy="189099"/>
          </a:xfrm>
          <a:custGeom>
            <a:avLst/>
            <a:gdLst>
              <a:gd name="connsiteX0" fmla="*/ 786066 w 7948307"/>
              <a:gd name="connsiteY0" fmla="*/ 677532 h 739526"/>
              <a:gd name="connsiteX1" fmla="*/ 664794 w 7948307"/>
              <a:gd name="connsiteY1" fmla="*/ 470470 h 739526"/>
              <a:gd name="connsiteX2" fmla="*/ 786066 w 7948307"/>
              <a:gd name="connsiteY2" fmla="*/ 263408 h 739526"/>
              <a:gd name="connsiteX3" fmla="*/ 907339 w 7948307"/>
              <a:gd name="connsiteY3" fmla="*/ 470470 h 739526"/>
              <a:gd name="connsiteX4" fmla="*/ 786066 w 7948307"/>
              <a:gd name="connsiteY4" fmla="*/ 677532 h 739526"/>
              <a:gd name="connsiteX5" fmla="*/ 786066 w 7948307"/>
              <a:gd name="connsiteY5" fmla="*/ 207889 h 739526"/>
              <a:gd name="connsiteX6" fmla="*/ 539525 w 7948307"/>
              <a:gd name="connsiteY6" fmla="*/ 470470 h 739526"/>
              <a:gd name="connsiteX7" fmla="*/ 786066 w 7948307"/>
              <a:gd name="connsiteY7" fmla="*/ 733052 h 739526"/>
              <a:gd name="connsiteX8" fmla="*/ 1032607 w 7948307"/>
              <a:gd name="connsiteY8" fmla="*/ 470470 h 739526"/>
              <a:gd name="connsiteX9" fmla="*/ 786066 w 7948307"/>
              <a:gd name="connsiteY9" fmla="*/ 207889 h 739526"/>
              <a:gd name="connsiteX10" fmla="*/ 1888405 w 7948307"/>
              <a:gd name="connsiteY10" fmla="*/ 207889 h 739526"/>
              <a:gd name="connsiteX11" fmla="*/ 1748942 w 7948307"/>
              <a:gd name="connsiteY11" fmla="*/ 281593 h 739526"/>
              <a:gd name="connsiteX12" fmla="*/ 1742878 w 7948307"/>
              <a:gd name="connsiteY12" fmla="*/ 281593 h 739526"/>
              <a:gd name="connsiteX13" fmla="*/ 1742878 w 7948307"/>
              <a:gd name="connsiteY13" fmla="*/ 217945 h 739526"/>
              <a:gd name="connsiteX14" fmla="*/ 1623673 w 7948307"/>
              <a:gd name="connsiteY14" fmla="*/ 217945 h 739526"/>
              <a:gd name="connsiteX15" fmla="*/ 1623673 w 7948307"/>
              <a:gd name="connsiteY15" fmla="*/ 722995 h 739526"/>
              <a:gd name="connsiteX16" fmla="*/ 1742878 w 7948307"/>
              <a:gd name="connsiteY16" fmla="*/ 722995 h 739526"/>
              <a:gd name="connsiteX17" fmla="*/ 1742878 w 7948307"/>
              <a:gd name="connsiteY17" fmla="*/ 396765 h 739526"/>
              <a:gd name="connsiteX18" fmla="*/ 1842928 w 7948307"/>
              <a:gd name="connsiteY18" fmla="*/ 278562 h 739526"/>
              <a:gd name="connsiteX19" fmla="*/ 1928783 w 7948307"/>
              <a:gd name="connsiteY19" fmla="*/ 377616 h 739526"/>
              <a:gd name="connsiteX20" fmla="*/ 1928783 w 7948307"/>
              <a:gd name="connsiteY20" fmla="*/ 722995 h 739526"/>
              <a:gd name="connsiteX21" fmla="*/ 2047989 w 7948307"/>
              <a:gd name="connsiteY21" fmla="*/ 722995 h 739526"/>
              <a:gd name="connsiteX22" fmla="*/ 2047989 w 7948307"/>
              <a:gd name="connsiteY22" fmla="*/ 376514 h 739526"/>
              <a:gd name="connsiteX23" fmla="*/ 1888405 w 7948307"/>
              <a:gd name="connsiteY23" fmla="*/ 207889 h 739526"/>
              <a:gd name="connsiteX24" fmla="*/ 2318785 w 7948307"/>
              <a:gd name="connsiteY24" fmla="*/ 207889 h 739526"/>
              <a:gd name="connsiteX25" fmla="*/ 2125851 w 7948307"/>
              <a:gd name="connsiteY25" fmla="*/ 353369 h 739526"/>
              <a:gd name="connsiteX26" fmla="*/ 2248089 w 7948307"/>
              <a:gd name="connsiteY26" fmla="*/ 498850 h 739526"/>
              <a:gd name="connsiteX27" fmla="*/ 2349103 w 7948307"/>
              <a:gd name="connsiteY27" fmla="*/ 524061 h 739526"/>
              <a:gd name="connsiteX28" fmla="*/ 2426965 w 7948307"/>
              <a:gd name="connsiteY28" fmla="*/ 598868 h 739526"/>
              <a:gd name="connsiteX29" fmla="*/ 2326916 w 7948307"/>
              <a:gd name="connsiteY29" fmla="*/ 679736 h 739526"/>
              <a:gd name="connsiteX30" fmla="*/ 2211707 w 7948307"/>
              <a:gd name="connsiteY30" fmla="*/ 562635 h 739526"/>
              <a:gd name="connsiteX31" fmla="*/ 2104629 w 7948307"/>
              <a:gd name="connsiteY31" fmla="*/ 592944 h 739526"/>
              <a:gd name="connsiteX32" fmla="*/ 2313824 w 7948307"/>
              <a:gd name="connsiteY32" fmla="*/ 733327 h 739526"/>
              <a:gd name="connsiteX33" fmla="*/ 2523983 w 7948307"/>
              <a:gd name="connsiteY33" fmla="*/ 568697 h 739526"/>
              <a:gd name="connsiteX34" fmla="*/ 2389619 w 7948307"/>
              <a:gd name="connsiteY34" fmla="*/ 417155 h 739526"/>
              <a:gd name="connsiteX35" fmla="*/ 2292601 w 7948307"/>
              <a:gd name="connsiteY35" fmla="*/ 392908 h 739526"/>
              <a:gd name="connsiteX36" fmla="*/ 2222869 w 7948307"/>
              <a:gd name="connsiteY36" fmla="*/ 326229 h 739526"/>
              <a:gd name="connsiteX37" fmla="*/ 2308725 w 7948307"/>
              <a:gd name="connsiteY37" fmla="*/ 261617 h 739526"/>
              <a:gd name="connsiteX38" fmla="*/ 2411806 w 7948307"/>
              <a:gd name="connsiteY38" fmla="*/ 358604 h 739526"/>
              <a:gd name="connsiteX39" fmla="*/ 2512821 w 7948307"/>
              <a:gd name="connsiteY39" fmla="*/ 328296 h 739526"/>
              <a:gd name="connsiteX40" fmla="*/ 2318785 w 7948307"/>
              <a:gd name="connsiteY40" fmla="*/ 208164 h 739526"/>
              <a:gd name="connsiteX41" fmla="*/ 2819861 w 7948307"/>
              <a:gd name="connsiteY41" fmla="*/ 677807 h 739526"/>
              <a:gd name="connsiteX42" fmla="*/ 2698588 w 7948307"/>
              <a:gd name="connsiteY42" fmla="*/ 470746 h 739526"/>
              <a:gd name="connsiteX43" fmla="*/ 2819861 w 7948307"/>
              <a:gd name="connsiteY43" fmla="*/ 263684 h 739526"/>
              <a:gd name="connsiteX44" fmla="*/ 2941133 w 7948307"/>
              <a:gd name="connsiteY44" fmla="*/ 470746 h 739526"/>
              <a:gd name="connsiteX45" fmla="*/ 2819861 w 7948307"/>
              <a:gd name="connsiteY45" fmla="*/ 677807 h 739526"/>
              <a:gd name="connsiteX46" fmla="*/ 2819861 w 7948307"/>
              <a:gd name="connsiteY46" fmla="*/ 208164 h 739526"/>
              <a:gd name="connsiteX47" fmla="*/ 2573319 w 7948307"/>
              <a:gd name="connsiteY47" fmla="*/ 470746 h 739526"/>
              <a:gd name="connsiteX48" fmla="*/ 2819861 w 7948307"/>
              <a:gd name="connsiteY48" fmla="*/ 733327 h 739526"/>
              <a:gd name="connsiteX49" fmla="*/ 3066402 w 7948307"/>
              <a:gd name="connsiteY49" fmla="*/ 470746 h 739526"/>
              <a:gd name="connsiteX50" fmla="*/ 2819861 w 7948307"/>
              <a:gd name="connsiteY50" fmla="*/ 208164 h 739526"/>
              <a:gd name="connsiteX51" fmla="*/ 3401831 w 7948307"/>
              <a:gd name="connsiteY51" fmla="*/ 208164 h 739526"/>
              <a:gd name="connsiteX52" fmla="*/ 3262367 w 7948307"/>
              <a:gd name="connsiteY52" fmla="*/ 281869 h 739526"/>
              <a:gd name="connsiteX53" fmla="*/ 3256304 w 7948307"/>
              <a:gd name="connsiteY53" fmla="*/ 281869 h 739526"/>
              <a:gd name="connsiteX54" fmla="*/ 3256304 w 7948307"/>
              <a:gd name="connsiteY54" fmla="*/ 218221 h 739526"/>
              <a:gd name="connsiteX55" fmla="*/ 3137098 w 7948307"/>
              <a:gd name="connsiteY55" fmla="*/ 218221 h 739526"/>
              <a:gd name="connsiteX56" fmla="*/ 3137098 w 7948307"/>
              <a:gd name="connsiteY56" fmla="*/ 723270 h 739526"/>
              <a:gd name="connsiteX57" fmla="*/ 3256304 w 7948307"/>
              <a:gd name="connsiteY57" fmla="*/ 723270 h 739526"/>
              <a:gd name="connsiteX58" fmla="*/ 3256304 w 7948307"/>
              <a:gd name="connsiteY58" fmla="*/ 397041 h 739526"/>
              <a:gd name="connsiteX59" fmla="*/ 3356353 w 7948307"/>
              <a:gd name="connsiteY59" fmla="*/ 278838 h 739526"/>
              <a:gd name="connsiteX60" fmla="*/ 3442209 w 7948307"/>
              <a:gd name="connsiteY60" fmla="*/ 377891 h 739526"/>
              <a:gd name="connsiteX61" fmla="*/ 3442209 w 7948307"/>
              <a:gd name="connsiteY61" fmla="*/ 723270 h 739526"/>
              <a:gd name="connsiteX62" fmla="*/ 3561414 w 7948307"/>
              <a:gd name="connsiteY62" fmla="*/ 723270 h 739526"/>
              <a:gd name="connsiteX63" fmla="*/ 3561414 w 7948307"/>
              <a:gd name="connsiteY63" fmla="*/ 376789 h 739526"/>
              <a:gd name="connsiteX64" fmla="*/ 3401831 w 7948307"/>
              <a:gd name="connsiteY64" fmla="*/ 208164 h 739526"/>
              <a:gd name="connsiteX65" fmla="*/ 5172960 w 7948307"/>
              <a:gd name="connsiteY65" fmla="*/ 677807 h 739526"/>
              <a:gd name="connsiteX66" fmla="*/ 5051688 w 7948307"/>
              <a:gd name="connsiteY66" fmla="*/ 470746 h 739526"/>
              <a:gd name="connsiteX67" fmla="*/ 5172960 w 7948307"/>
              <a:gd name="connsiteY67" fmla="*/ 263684 h 739526"/>
              <a:gd name="connsiteX68" fmla="*/ 5294232 w 7948307"/>
              <a:gd name="connsiteY68" fmla="*/ 470746 h 739526"/>
              <a:gd name="connsiteX69" fmla="*/ 5172960 w 7948307"/>
              <a:gd name="connsiteY69" fmla="*/ 677807 h 739526"/>
              <a:gd name="connsiteX70" fmla="*/ 5172960 w 7948307"/>
              <a:gd name="connsiteY70" fmla="*/ 208164 h 739526"/>
              <a:gd name="connsiteX71" fmla="*/ 4926418 w 7948307"/>
              <a:gd name="connsiteY71" fmla="*/ 470746 h 739526"/>
              <a:gd name="connsiteX72" fmla="*/ 5172960 w 7948307"/>
              <a:gd name="connsiteY72" fmla="*/ 733327 h 739526"/>
              <a:gd name="connsiteX73" fmla="*/ 5419502 w 7948307"/>
              <a:gd name="connsiteY73" fmla="*/ 470746 h 739526"/>
              <a:gd name="connsiteX74" fmla="*/ 5172960 w 7948307"/>
              <a:gd name="connsiteY74" fmla="*/ 208164 h 739526"/>
              <a:gd name="connsiteX75" fmla="*/ 6275299 w 7948307"/>
              <a:gd name="connsiteY75" fmla="*/ 208164 h 739526"/>
              <a:gd name="connsiteX76" fmla="*/ 6135836 w 7948307"/>
              <a:gd name="connsiteY76" fmla="*/ 281869 h 739526"/>
              <a:gd name="connsiteX77" fmla="*/ 6129772 w 7948307"/>
              <a:gd name="connsiteY77" fmla="*/ 281869 h 739526"/>
              <a:gd name="connsiteX78" fmla="*/ 6129772 w 7948307"/>
              <a:gd name="connsiteY78" fmla="*/ 218221 h 739526"/>
              <a:gd name="connsiteX79" fmla="*/ 6010567 w 7948307"/>
              <a:gd name="connsiteY79" fmla="*/ 218221 h 739526"/>
              <a:gd name="connsiteX80" fmla="*/ 6010567 w 7948307"/>
              <a:gd name="connsiteY80" fmla="*/ 723270 h 739526"/>
              <a:gd name="connsiteX81" fmla="*/ 6129772 w 7948307"/>
              <a:gd name="connsiteY81" fmla="*/ 723270 h 739526"/>
              <a:gd name="connsiteX82" fmla="*/ 6129772 w 7948307"/>
              <a:gd name="connsiteY82" fmla="*/ 397041 h 739526"/>
              <a:gd name="connsiteX83" fmla="*/ 6229822 w 7948307"/>
              <a:gd name="connsiteY83" fmla="*/ 278838 h 739526"/>
              <a:gd name="connsiteX84" fmla="*/ 6315677 w 7948307"/>
              <a:gd name="connsiteY84" fmla="*/ 377891 h 739526"/>
              <a:gd name="connsiteX85" fmla="*/ 6315677 w 7948307"/>
              <a:gd name="connsiteY85" fmla="*/ 723270 h 739526"/>
              <a:gd name="connsiteX86" fmla="*/ 6434883 w 7948307"/>
              <a:gd name="connsiteY86" fmla="*/ 723270 h 739526"/>
              <a:gd name="connsiteX87" fmla="*/ 6434883 w 7948307"/>
              <a:gd name="connsiteY87" fmla="*/ 376789 h 739526"/>
              <a:gd name="connsiteX88" fmla="*/ 6275299 w 7948307"/>
              <a:gd name="connsiteY88" fmla="*/ 208164 h 739526"/>
              <a:gd name="connsiteX89" fmla="*/ 6705679 w 7948307"/>
              <a:gd name="connsiteY89" fmla="*/ 208164 h 739526"/>
              <a:gd name="connsiteX90" fmla="*/ 6512746 w 7948307"/>
              <a:gd name="connsiteY90" fmla="*/ 353645 h 739526"/>
              <a:gd name="connsiteX91" fmla="*/ 6634983 w 7948307"/>
              <a:gd name="connsiteY91" fmla="*/ 499125 h 739526"/>
              <a:gd name="connsiteX92" fmla="*/ 6735996 w 7948307"/>
              <a:gd name="connsiteY92" fmla="*/ 524336 h 739526"/>
              <a:gd name="connsiteX93" fmla="*/ 6813859 w 7948307"/>
              <a:gd name="connsiteY93" fmla="*/ 599143 h 739526"/>
              <a:gd name="connsiteX94" fmla="*/ 6713809 w 7948307"/>
              <a:gd name="connsiteY94" fmla="*/ 680012 h 739526"/>
              <a:gd name="connsiteX95" fmla="*/ 6598601 w 7948307"/>
              <a:gd name="connsiteY95" fmla="*/ 562911 h 739526"/>
              <a:gd name="connsiteX96" fmla="*/ 6491522 w 7948307"/>
              <a:gd name="connsiteY96" fmla="*/ 593219 h 739526"/>
              <a:gd name="connsiteX97" fmla="*/ 6700717 w 7948307"/>
              <a:gd name="connsiteY97" fmla="*/ 733603 h 739526"/>
              <a:gd name="connsiteX98" fmla="*/ 6910877 w 7948307"/>
              <a:gd name="connsiteY98" fmla="*/ 568973 h 739526"/>
              <a:gd name="connsiteX99" fmla="*/ 6776513 w 7948307"/>
              <a:gd name="connsiteY99" fmla="*/ 417430 h 739526"/>
              <a:gd name="connsiteX100" fmla="*/ 6679495 w 7948307"/>
              <a:gd name="connsiteY100" fmla="*/ 393183 h 739526"/>
              <a:gd name="connsiteX101" fmla="*/ 6609763 w 7948307"/>
              <a:gd name="connsiteY101" fmla="*/ 326505 h 739526"/>
              <a:gd name="connsiteX102" fmla="*/ 6695618 w 7948307"/>
              <a:gd name="connsiteY102" fmla="*/ 261893 h 739526"/>
              <a:gd name="connsiteX103" fmla="*/ 6798701 w 7948307"/>
              <a:gd name="connsiteY103" fmla="*/ 358880 h 739526"/>
              <a:gd name="connsiteX104" fmla="*/ 6899714 w 7948307"/>
              <a:gd name="connsiteY104" fmla="*/ 328571 h 739526"/>
              <a:gd name="connsiteX105" fmla="*/ 6705679 w 7948307"/>
              <a:gd name="connsiteY105" fmla="*/ 208440 h 739526"/>
              <a:gd name="connsiteX106" fmla="*/ 7206755 w 7948307"/>
              <a:gd name="connsiteY106" fmla="*/ 678083 h 739526"/>
              <a:gd name="connsiteX107" fmla="*/ 7085482 w 7948307"/>
              <a:gd name="connsiteY107" fmla="*/ 471021 h 739526"/>
              <a:gd name="connsiteX108" fmla="*/ 7206755 w 7948307"/>
              <a:gd name="connsiteY108" fmla="*/ 263959 h 739526"/>
              <a:gd name="connsiteX109" fmla="*/ 7328027 w 7948307"/>
              <a:gd name="connsiteY109" fmla="*/ 471021 h 739526"/>
              <a:gd name="connsiteX110" fmla="*/ 7206755 w 7948307"/>
              <a:gd name="connsiteY110" fmla="*/ 678083 h 739526"/>
              <a:gd name="connsiteX111" fmla="*/ 7206755 w 7948307"/>
              <a:gd name="connsiteY111" fmla="*/ 208440 h 739526"/>
              <a:gd name="connsiteX112" fmla="*/ 6960213 w 7948307"/>
              <a:gd name="connsiteY112" fmla="*/ 471021 h 739526"/>
              <a:gd name="connsiteX113" fmla="*/ 7206755 w 7948307"/>
              <a:gd name="connsiteY113" fmla="*/ 733603 h 739526"/>
              <a:gd name="connsiteX114" fmla="*/ 7453296 w 7948307"/>
              <a:gd name="connsiteY114" fmla="*/ 471021 h 739526"/>
              <a:gd name="connsiteX115" fmla="*/ 7206755 w 7948307"/>
              <a:gd name="connsiteY115" fmla="*/ 208440 h 739526"/>
              <a:gd name="connsiteX116" fmla="*/ 7788724 w 7948307"/>
              <a:gd name="connsiteY116" fmla="*/ 208440 h 739526"/>
              <a:gd name="connsiteX117" fmla="*/ 7649261 w 7948307"/>
              <a:gd name="connsiteY117" fmla="*/ 282144 h 739526"/>
              <a:gd name="connsiteX118" fmla="*/ 7643197 w 7948307"/>
              <a:gd name="connsiteY118" fmla="*/ 282144 h 739526"/>
              <a:gd name="connsiteX119" fmla="*/ 7643197 w 7948307"/>
              <a:gd name="connsiteY119" fmla="*/ 218496 h 739526"/>
              <a:gd name="connsiteX120" fmla="*/ 7523992 w 7948307"/>
              <a:gd name="connsiteY120" fmla="*/ 218496 h 739526"/>
              <a:gd name="connsiteX121" fmla="*/ 7523992 w 7948307"/>
              <a:gd name="connsiteY121" fmla="*/ 723546 h 739526"/>
              <a:gd name="connsiteX122" fmla="*/ 7643197 w 7948307"/>
              <a:gd name="connsiteY122" fmla="*/ 723546 h 739526"/>
              <a:gd name="connsiteX123" fmla="*/ 7643197 w 7948307"/>
              <a:gd name="connsiteY123" fmla="*/ 397316 h 739526"/>
              <a:gd name="connsiteX124" fmla="*/ 7743247 w 7948307"/>
              <a:gd name="connsiteY124" fmla="*/ 279113 h 739526"/>
              <a:gd name="connsiteX125" fmla="*/ 7829102 w 7948307"/>
              <a:gd name="connsiteY125" fmla="*/ 378167 h 739526"/>
              <a:gd name="connsiteX126" fmla="*/ 7829102 w 7948307"/>
              <a:gd name="connsiteY126" fmla="*/ 723546 h 739526"/>
              <a:gd name="connsiteX127" fmla="*/ 7948308 w 7948307"/>
              <a:gd name="connsiteY127" fmla="*/ 723546 h 739526"/>
              <a:gd name="connsiteX128" fmla="*/ 7948308 w 7948307"/>
              <a:gd name="connsiteY128" fmla="*/ 377065 h 739526"/>
              <a:gd name="connsiteX129" fmla="*/ 7788724 w 7948307"/>
              <a:gd name="connsiteY129" fmla="*/ 208440 h 739526"/>
              <a:gd name="connsiteX130" fmla="*/ 468828 w 7948307"/>
              <a:gd name="connsiteY130" fmla="*/ 16532 h 739526"/>
              <a:gd name="connsiteX131" fmla="*/ 343559 w 7948307"/>
              <a:gd name="connsiteY131" fmla="*/ 16532 h 739526"/>
              <a:gd name="connsiteX132" fmla="*/ 343559 w 7948307"/>
              <a:gd name="connsiteY132" fmla="*/ 538664 h 739526"/>
              <a:gd name="connsiteX133" fmla="*/ 234414 w 7948307"/>
              <a:gd name="connsiteY133" fmla="*/ 673950 h 739526"/>
              <a:gd name="connsiteX134" fmla="*/ 125269 w 7948307"/>
              <a:gd name="connsiteY134" fmla="*/ 528469 h 739526"/>
              <a:gd name="connsiteX135" fmla="*/ 125269 w 7948307"/>
              <a:gd name="connsiteY135" fmla="*/ 431482 h 739526"/>
              <a:gd name="connsiteX136" fmla="*/ 0 w 7948307"/>
              <a:gd name="connsiteY136" fmla="*/ 462755 h 739526"/>
              <a:gd name="connsiteX137" fmla="*/ 0 w 7948307"/>
              <a:gd name="connsiteY137" fmla="*/ 506151 h 739526"/>
              <a:gd name="connsiteX138" fmla="*/ 234414 w 7948307"/>
              <a:gd name="connsiteY138" fmla="*/ 739527 h 739526"/>
              <a:gd name="connsiteX139" fmla="*/ 468828 w 7948307"/>
              <a:gd name="connsiteY139" fmla="*/ 506151 h 739526"/>
              <a:gd name="connsiteX140" fmla="*/ 468828 w 7948307"/>
              <a:gd name="connsiteY140" fmla="*/ 16256 h 739526"/>
              <a:gd name="connsiteX141" fmla="*/ 1222509 w 7948307"/>
              <a:gd name="connsiteY141" fmla="*/ 16256 h 739526"/>
              <a:gd name="connsiteX142" fmla="*/ 1103304 w 7948307"/>
              <a:gd name="connsiteY142" fmla="*/ 16256 h 739526"/>
              <a:gd name="connsiteX143" fmla="*/ 1103304 w 7948307"/>
              <a:gd name="connsiteY143" fmla="*/ 723270 h 739526"/>
              <a:gd name="connsiteX144" fmla="*/ 1222509 w 7948307"/>
              <a:gd name="connsiteY144" fmla="*/ 723270 h 739526"/>
              <a:gd name="connsiteX145" fmla="*/ 1222509 w 7948307"/>
              <a:gd name="connsiteY145" fmla="*/ 397041 h 739526"/>
              <a:gd name="connsiteX146" fmla="*/ 1322559 w 7948307"/>
              <a:gd name="connsiteY146" fmla="*/ 278838 h 739526"/>
              <a:gd name="connsiteX147" fmla="*/ 1408415 w 7948307"/>
              <a:gd name="connsiteY147" fmla="*/ 377891 h 739526"/>
              <a:gd name="connsiteX148" fmla="*/ 1408415 w 7948307"/>
              <a:gd name="connsiteY148" fmla="*/ 723270 h 739526"/>
              <a:gd name="connsiteX149" fmla="*/ 1527620 w 7948307"/>
              <a:gd name="connsiteY149" fmla="*/ 723270 h 739526"/>
              <a:gd name="connsiteX150" fmla="*/ 1527620 w 7948307"/>
              <a:gd name="connsiteY150" fmla="*/ 376789 h 739526"/>
              <a:gd name="connsiteX151" fmla="*/ 1368036 w 7948307"/>
              <a:gd name="connsiteY151" fmla="*/ 208164 h 739526"/>
              <a:gd name="connsiteX152" fmla="*/ 1228573 w 7948307"/>
              <a:gd name="connsiteY152" fmla="*/ 281869 h 739526"/>
              <a:gd name="connsiteX153" fmla="*/ 1222509 w 7948307"/>
              <a:gd name="connsiteY153" fmla="*/ 281869 h 739526"/>
              <a:gd name="connsiteX154" fmla="*/ 1222509 w 7948307"/>
              <a:gd name="connsiteY154" fmla="*/ 16256 h 739526"/>
              <a:gd name="connsiteX155" fmla="*/ 4855722 w 7948307"/>
              <a:gd name="connsiteY155" fmla="*/ 16256 h 739526"/>
              <a:gd name="connsiteX156" fmla="*/ 4730453 w 7948307"/>
              <a:gd name="connsiteY156" fmla="*/ 16256 h 739526"/>
              <a:gd name="connsiteX157" fmla="*/ 4730453 w 7948307"/>
              <a:gd name="connsiteY157" fmla="*/ 538389 h 739526"/>
              <a:gd name="connsiteX158" fmla="*/ 4621308 w 7948307"/>
              <a:gd name="connsiteY158" fmla="*/ 673675 h 739526"/>
              <a:gd name="connsiteX159" fmla="*/ 4512163 w 7948307"/>
              <a:gd name="connsiteY159" fmla="*/ 528194 h 739526"/>
              <a:gd name="connsiteX160" fmla="*/ 4512163 w 7948307"/>
              <a:gd name="connsiteY160" fmla="*/ 431207 h 739526"/>
              <a:gd name="connsiteX161" fmla="*/ 4386894 w 7948307"/>
              <a:gd name="connsiteY161" fmla="*/ 462480 h 739526"/>
              <a:gd name="connsiteX162" fmla="*/ 4386894 w 7948307"/>
              <a:gd name="connsiteY162" fmla="*/ 505876 h 739526"/>
              <a:gd name="connsiteX163" fmla="*/ 4621308 w 7948307"/>
              <a:gd name="connsiteY163" fmla="*/ 739251 h 739526"/>
              <a:gd name="connsiteX164" fmla="*/ 4855722 w 7948307"/>
              <a:gd name="connsiteY164" fmla="*/ 505876 h 739526"/>
              <a:gd name="connsiteX165" fmla="*/ 4855722 w 7948307"/>
              <a:gd name="connsiteY165" fmla="*/ 15981 h 739526"/>
              <a:gd name="connsiteX166" fmla="*/ 5609403 w 7948307"/>
              <a:gd name="connsiteY166" fmla="*/ 15981 h 739526"/>
              <a:gd name="connsiteX167" fmla="*/ 5490198 w 7948307"/>
              <a:gd name="connsiteY167" fmla="*/ 15981 h 739526"/>
              <a:gd name="connsiteX168" fmla="*/ 5490198 w 7948307"/>
              <a:gd name="connsiteY168" fmla="*/ 722995 h 739526"/>
              <a:gd name="connsiteX169" fmla="*/ 5609403 w 7948307"/>
              <a:gd name="connsiteY169" fmla="*/ 722995 h 739526"/>
              <a:gd name="connsiteX170" fmla="*/ 5609403 w 7948307"/>
              <a:gd name="connsiteY170" fmla="*/ 396765 h 739526"/>
              <a:gd name="connsiteX171" fmla="*/ 5709453 w 7948307"/>
              <a:gd name="connsiteY171" fmla="*/ 278562 h 739526"/>
              <a:gd name="connsiteX172" fmla="*/ 5795308 w 7948307"/>
              <a:gd name="connsiteY172" fmla="*/ 377616 h 739526"/>
              <a:gd name="connsiteX173" fmla="*/ 5795308 w 7948307"/>
              <a:gd name="connsiteY173" fmla="*/ 722995 h 739526"/>
              <a:gd name="connsiteX174" fmla="*/ 5914514 w 7948307"/>
              <a:gd name="connsiteY174" fmla="*/ 722995 h 739526"/>
              <a:gd name="connsiteX175" fmla="*/ 5914514 w 7948307"/>
              <a:gd name="connsiteY175" fmla="*/ 376514 h 739526"/>
              <a:gd name="connsiteX176" fmla="*/ 5754930 w 7948307"/>
              <a:gd name="connsiteY176" fmla="*/ 207889 h 739526"/>
              <a:gd name="connsiteX177" fmla="*/ 5615466 w 7948307"/>
              <a:gd name="connsiteY177" fmla="*/ 281593 h 739526"/>
              <a:gd name="connsiteX178" fmla="*/ 5609403 w 7948307"/>
              <a:gd name="connsiteY178" fmla="*/ 281593 h 739526"/>
              <a:gd name="connsiteX179" fmla="*/ 5609403 w 7948307"/>
              <a:gd name="connsiteY179" fmla="*/ 15981 h 739526"/>
              <a:gd name="connsiteX180" fmla="*/ 3954447 w 7948307"/>
              <a:gd name="connsiteY180" fmla="*/ 665409 h 739526"/>
              <a:gd name="connsiteX181" fmla="*/ 3797895 w 7948307"/>
              <a:gd name="connsiteY181" fmla="*/ 502845 h 739526"/>
              <a:gd name="connsiteX182" fmla="*/ 3859496 w 7948307"/>
              <a:gd name="connsiteY182" fmla="*/ 374585 h 739526"/>
              <a:gd name="connsiteX183" fmla="*/ 4087847 w 7948307"/>
              <a:gd name="connsiteY183" fmla="*/ 624079 h 739526"/>
              <a:gd name="connsiteX184" fmla="*/ 3954447 w 7948307"/>
              <a:gd name="connsiteY184" fmla="*/ 665546 h 739526"/>
              <a:gd name="connsiteX185" fmla="*/ 4176734 w 7948307"/>
              <a:gd name="connsiteY185" fmla="*/ 541282 h 739526"/>
              <a:gd name="connsiteX186" fmla="*/ 3978702 w 7948307"/>
              <a:gd name="connsiteY186" fmla="*/ 323061 h 739526"/>
              <a:gd name="connsiteX187" fmla="*/ 4076684 w 7948307"/>
              <a:gd name="connsiteY187" fmla="*/ 303911 h 739526"/>
              <a:gd name="connsiteX188" fmla="*/ 4208981 w 7948307"/>
              <a:gd name="connsiteY188" fmla="*/ 433273 h 739526"/>
              <a:gd name="connsiteX189" fmla="*/ 4176596 w 7948307"/>
              <a:gd name="connsiteY189" fmla="*/ 541282 h 739526"/>
              <a:gd name="connsiteX190" fmla="*/ 3951278 w 7948307"/>
              <a:gd name="connsiteY190" fmla="*/ 293854 h 739526"/>
              <a:gd name="connsiteX191" fmla="*/ 3907868 w 7948307"/>
              <a:gd name="connsiteY191" fmla="*/ 245361 h 739526"/>
              <a:gd name="connsiteX192" fmla="*/ 3858394 w 7948307"/>
              <a:gd name="connsiteY192" fmla="*/ 145343 h 739526"/>
              <a:gd name="connsiteX193" fmla="*/ 3954309 w 7948307"/>
              <a:gd name="connsiteY193" fmla="*/ 53453 h 739526"/>
              <a:gd name="connsiteX194" fmla="*/ 4049260 w 7948307"/>
              <a:gd name="connsiteY194" fmla="*/ 150440 h 739526"/>
              <a:gd name="connsiteX195" fmla="*/ 3951278 w 7948307"/>
              <a:gd name="connsiteY195" fmla="*/ 293854 h 739526"/>
              <a:gd name="connsiteX196" fmla="*/ 3957341 w 7948307"/>
              <a:gd name="connsiteY196" fmla="*/ 0 h 739526"/>
              <a:gd name="connsiteX197" fmla="*/ 3749249 w 7948307"/>
              <a:gd name="connsiteY197" fmla="*/ 174687 h 739526"/>
              <a:gd name="connsiteX198" fmla="*/ 3830143 w 7948307"/>
              <a:gd name="connsiteY198" fmla="*/ 343312 h 739526"/>
              <a:gd name="connsiteX199" fmla="*/ 3831108 w 7948307"/>
              <a:gd name="connsiteY199" fmla="*/ 345379 h 739526"/>
              <a:gd name="connsiteX200" fmla="*/ 3686683 w 7948307"/>
              <a:gd name="connsiteY200" fmla="*/ 548445 h 739526"/>
              <a:gd name="connsiteX201" fmla="*/ 3889815 w 7948307"/>
              <a:gd name="connsiteY201" fmla="*/ 739389 h 739526"/>
              <a:gd name="connsiteX202" fmla="*/ 4118165 w 7948307"/>
              <a:gd name="connsiteY202" fmla="*/ 657556 h 739526"/>
              <a:gd name="connsiteX203" fmla="*/ 4178801 w 7948307"/>
              <a:gd name="connsiteY203" fmla="*/ 723270 h 739526"/>
              <a:gd name="connsiteX204" fmla="*/ 4337420 w 7948307"/>
              <a:gd name="connsiteY204" fmla="*/ 723270 h 739526"/>
              <a:gd name="connsiteX205" fmla="*/ 4337420 w 7948307"/>
              <a:gd name="connsiteY205" fmla="*/ 718173 h 739526"/>
              <a:gd name="connsiteX206" fmla="*/ 4208155 w 7948307"/>
              <a:gd name="connsiteY206" fmla="*/ 575723 h 739526"/>
              <a:gd name="connsiteX207" fmla="*/ 4294011 w 7948307"/>
              <a:gd name="connsiteY207" fmla="*/ 378718 h 739526"/>
              <a:gd name="connsiteX208" fmla="*/ 4161713 w 7948307"/>
              <a:gd name="connsiteY208" fmla="*/ 250458 h 739526"/>
              <a:gd name="connsiteX209" fmla="*/ 4040440 w 7948307"/>
              <a:gd name="connsiteY209" fmla="*/ 274705 h 739526"/>
              <a:gd name="connsiteX210" fmla="*/ 4038373 w 7948307"/>
              <a:gd name="connsiteY210" fmla="*/ 270710 h 739526"/>
              <a:gd name="connsiteX211" fmla="*/ 4147518 w 7948307"/>
              <a:gd name="connsiteY211" fmla="*/ 137352 h 739526"/>
              <a:gd name="connsiteX212" fmla="*/ 3957617 w 7948307"/>
              <a:gd name="connsiteY212" fmla="*/ 0 h 73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948307" h="739526">
                <a:moveTo>
                  <a:pt x="786066" y="677532"/>
                </a:moveTo>
                <a:cubicBezTo>
                  <a:pt x="708204" y="677532"/>
                  <a:pt x="664794" y="603827"/>
                  <a:pt x="664794" y="470470"/>
                </a:cubicBezTo>
                <a:cubicBezTo>
                  <a:pt x="664794" y="337113"/>
                  <a:pt x="708204" y="263408"/>
                  <a:pt x="786066" y="263408"/>
                </a:cubicBezTo>
                <a:cubicBezTo>
                  <a:pt x="863929" y="263408"/>
                  <a:pt x="907339" y="336148"/>
                  <a:pt x="907339" y="470470"/>
                </a:cubicBezTo>
                <a:cubicBezTo>
                  <a:pt x="907339" y="604792"/>
                  <a:pt x="863929" y="677532"/>
                  <a:pt x="786066" y="677532"/>
                </a:cubicBezTo>
                <a:moveTo>
                  <a:pt x="786066" y="207889"/>
                </a:moveTo>
                <a:cubicBezTo>
                  <a:pt x="627447" y="207889"/>
                  <a:pt x="539525" y="326091"/>
                  <a:pt x="539525" y="470470"/>
                </a:cubicBezTo>
                <a:cubicBezTo>
                  <a:pt x="539525" y="614849"/>
                  <a:pt x="627447" y="733052"/>
                  <a:pt x="786066" y="733052"/>
                </a:cubicBezTo>
                <a:cubicBezTo>
                  <a:pt x="944685" y="733052"/>
                  <a:pt x="1032607" y="614849"/>
                  <a:pt x="1032607" y="470470"/>
                </a:cubicBezTo>
                <a:cubicBezTo>
                  <a:pt x="1032607" y="326091"/>
                  <a:pt x="944685" y="207889"/>
                  <a:pt x="786066" y="207889"/>
                </a:cubicBezTo>
                <a:moveTo>
                  <a:pt x="1888405" y="207889"/>
                </a:moveTo>
                <a:cubicBezTo>
                  <a:pt x="1813575" y="207889"/>
                  <a:pt x="1772232" y="240263"/>
                  <a:pt x="1748942" y="281593"/>
                </a:cubicBezTo>
                <a:lnTo>
                  <a:pt x="1742878" y="281593"/>
                </a:lnTo>
                <a:lnTo>
                  <a:pt x="1742878" y="217945"/>
                </a:lnTo>
                <a:lnTo>
                  <a:pt x="1623673" y="217945"/>
                </a:lnTo>
                <a:lnTo>
                  <a:pt x="1623673" y="722995"/>
                </a:lnTo>
                <a:lnTo>
                  <a:pt x="1742878" y="722995"/>
                </a:lnTo>
                <a:lnTo>
                  <a:pt x="1742878" y="396765"/>
                </a:lnTo>
                <a:cubicBezTo>
                  <a:pt x="1742878" y="322096"/>
                  <a:pt x="1781327" y="278562"/>
                  <a:pt x="1842928" y="278562"/>
                </a:cubicBezTo>
                <a:cubicBezTo>
                  <a:pt x="1904529" y="278562"/>
                  <a:pt x="1928783" y="317963"/>
                  <a:pt x="1928783" y="377616"/>
                </a:cubicBezTo>
                <a:lnTo>
                  <a:pt x="1928783" y="722995"/>
                </a:lnTo>
                <a:lnTo>
                  <a:pt x="2047989" y="722995"/>
                </a:lnTo>
                <a:lnTo>
                  <a:pt x="2047989" y="376514"/>
                </a:lnTo>
                <a:cubicBezTo>
                  <a:pt x="2047989" y="272501"/>
                  <a:pt x="1993416" y="207889"/>
                  <a:pt x="1888405" y="207889"/>
                </a:cubicBezTo>
                <a:moveTo>
                  <a:pt x="2318785" y="207889"/>
                </a:moveTo>
                <a:cubicBezTo>
                  <a:pt x="2208675" y="207889"/>
                  <a:pt x="2125851" y="254316"/>
                  <a:pt x="2125851" y="353369"/>
                </a:cubicBezTo>
                <a:cubicBezTo>
                  <a:pt x="2125851" y="437269"/>
                  <a:pt x="2183456" y="482731"/>
                  <a:pt x="2248089" y="498850"/>
                </a:cubicBezTo>
                <a:lnTo>
                  <a:pt x="2349103" y="524061"/>
                </a:lnTo>
                <a:cubicBezTo>
                  <a:pt x="2402711" y="537149"/>
                  <a:pt x="2426965" y="556436"/>
                  <a:pt x="2426965" y="598868"/>
                </a:cubicBezTo>
                <a:cubicBezTo>
                  <a:pt x="2426965" y="650392"/>
                  <a:pt x="2390584" y="679736"/>
                  <a:pt x="2326916" y="679736"/>
                </a:cubicBezTo>
                <a:cubicBezTo>
                  <a:pt x="2258148" y="679736"/>
                  <a:pt x="2222869" y="646397"/>
                  <a:pt x="2211707" y="562635"/>
                </a:cubicBezTo>
                <a:lnTo>
                  <a:pt x="2104629" y="592944"/>
                </a:lnTo>
                <a:cubicBezTo>
                  <a:pt x="2110692" y="679874"/>
                  <a:pt x="2191587" y="733327"/>
                  <a:pt x="2313824" y="733327"/>
                </a:cubicBezTo>
                <a:cubicBezTo>
                  <a:pt x="2450255" y="733327"/>
                  <a:pt x="2523983" y="669679"/>
                  <a:pt x="2523983" y="568697"/>
                </a:cubicBezTo>
                <a:cubicBezTo>
                  <a:pt x="2523983" y="473776"/>
                  <a:pt x="2458248" y="434375"/>
                  <a:pt x="2389619" y="417155"/>
                </a:cubicBezTo>
                <a:lnTo>
                  <a:pt x="2292601" y="392908"/>
                </a:lnTo>
                <a:cubicBezTo>
                  <a:pt x="2244092" y="380784"/>
                  <a:pt x="2222869" y="358604"/>
                  <a:pt x="2222869" y="326229"/>
                </a:cubicBezTo>
                <a:cubicBezTo>
                  <a:pt x="2222869" y="285864"/>
                  <a:pt x="2257184" y="261617"/>
                  <a:pt x="2308725" y="261617"/>
                </a:cubicBezTo>
                <a:cubicBezTo>
                  <a:pt x="2369361" y="261617"/>
                  <a:pt x="2406707" y="294957"/>
                  <a:pt x="2411806" y="358604"/>
                </a:cubicBezTo>
                <a:lnTo>
                  <a:pt x="2512821" y="328296"/>
                </a:lnTo>
                <a:cubicBezTo>
                  <a:pt x="2500693" y="257622"/>
                  <a:pt x="2430962" y="208164"/>
                  <a:pt x="2318785" y="208164"/>
                </a:cubicBezTo>
                <a:moveTo>
                  <a:pt x="2819861" y="677807"/>
                </a:moveTo>
                <a:cubicBezTo>
                  <a:pt x="2741998" y="677807"/>
                  <a:pt x="2698588" y="604103"/>
                  <a:pt x="2698588" y="470746"/>
                </a:cubicBezTo>
                <a:cubicBezTo>
                  <a:pt x="2698588" y="337388"/>
                  <a:pt x="2741998" y="263684"/>
                  <a:pt x="2819861" y="263684"/>
                </a:cubicBezTo>
                <a:cubicBezTo>
                  <a:pt x="2897723" y="263684"/>
                  <a:pt x="2941133" y="336424"/>
                  <a:pt x="2941133" y="470746"/>
                </a:cubicBezTo>
                <a:cubicBezTo>
                  <a:pt x="2941133" y="605067"/>
                  <a:pt x="2897723" y="677807"/>
                  <a:pt x="2819861" y="677807"/>
                </a:cubicBezTo>
                <a:moveTo>
                  <a:pt x="2819861" y="208164"/>
                </a:moveTo>
                <a:cubicBezTo>
                  <a:pt x="2661242" y="208164"/>
                  <a:pt x="2573319" y="326367"/>
                  <a:pt x="2573319" y="470746"/>
                </a:cubicBezTo>
                <a:cubicBezTo>
                  <a:pt x="2573319" y="615124"/>
                  <a:pt x="2661242" y="733327"/>
                  <a:pt x="2819861" y="733327"/>
                </a:cubicBezTo>
                <a:cubicBezTo>
                  <a:pt x="2978480" y="733327"/>
                  <a:pt x="3066402" y="615124"/>
                  <a:pt x="3066402" y="470746"/>
                </a:cubicBezTo>
                <a:cubicBezTo>
                  <a:pt x="3066402" y="326367"/>
                  <a:pt x="2978480" y="208164"/>
                  <a:pt x="2819861" y="208164"/>
                </a:cubicBezTo>
                <a:moveTo>
                  <a:pt x="3401831" y="208164"/>
                </a:moveTo>
                <a:cubicBezTo>
                  <a:pt x="3327000" y="208164"/>
                  <a:pt x="3285657" y="240539"/>
                  <a:pt x="3262367" y="281869"/>
                </a:cubicBezTo>
                <a:lnTo>
                  <a:pt x="3256304" y="281869"/>
                </a:lnTo>
                <a:lnTo>
                  <a:pt x="3256304" y="218221"/>
                </a:lnTo>
                <a:lnTo>
                  <a:pt x="3137098" y="218221"/>
                </a:lnTo>
                <a:lnTo>
                  <a:pt x="3137098" y="723270"/>
                </a:lnTo>
                <a:lnTo>
                  <a:pt x="3256304" y="723270"/>
                </a:lnTo>
                <a:lnTo>
                  <a:pt x="3256304" y="397041"/>
                </a:lnTo>
                <a:cubicBezTo>
                  <a:pt x="3256304" y="322372"/>
                  <a:pt x="3294752" y="278838"/>
                  <a:pt x="3356353" y="278838"/>
                </a:cubicBezTo>
                <a:cubicBezTo>
                  <a:pt x="3417954" y="278838"/>
                  <a:pt x="3442209" y="318239"/>
                  <a:pt x="3442209" y="377891"/>
                </a:cubicBezTo>
                <a:lnTo>
                  <a:pt x="3442209" y="723270"/>
                </a:lnTo>
                <a:lnTo>
                  <a:pt x="3561414" y="723270"/>
                </a:lnTo>
                <a:lnTo>
                  <a:pt x="3561414" y="376789"/>
                </a:lnTo>
                <a:cubicBezTo>
                  <a:pt x="3561414" y="272776"/>
                  <a:pt x="3506842" y="208164"/>
                  <a:pt x="3401831" y="208164"/>
                </a:cubicBezTo>
                <a:moveTo>
                  <a:pt x="5172960" y="677807"/>
                </a:moveTo>
                <a:cubicBezTo>
                  <a:pt x="5095097" y="677807"/>
                  <a:pt x="5051688" y="604103"/>
                  <a:pt x="5051688" y="470746"/>
                </a:cubicBezTo>
                <a:cubicBezTo>
                  <a:pt x="5051688" y="337388"/>
                  <a:pt x="5095097" y="263684"/>
                  <a:pt x="5172960" y="263684"/>
                </a:cubicBezTo>
                <a:cubicBezTo>
                  <a:pt x="5250823" y="263684"/>
                  <a:pt x="5294232" y="336424"/>
                  <a:pt x="5294232" y="470746"/>
                </a:cubicBezTo>
                <a:cubicBezTo>
                  <a:pt x="5294232" y="605067"/>
                  <a:pt x="5250823" y="677807"/>
                  <a:pt x="5172960" y="677807"/>
                </a:cubicBezTo>
                <a:moveTo>
                  <a:pt x="5172960" y="208164"/>
                </a:moveTo>
                <a:cubicBezTo>
                  <a:pt x="5014341" y="208164"/>
                  <a:pt x="4926418" y="326367"/>
                  <a:pt x="4926418" y="470746"/>
                </a:cubicBezTo>
                <a:cubicBezTo>
                  <a:pt x="4926418" y="615124"/>
                  <a:pt x="5014341" y="733327"/>
                  <a:pt x="5172960" y="733327"/>
                </a:cubicBezTo>
                <a:cubicBezTo>
                  <a:pt x="5331579" y="733327"/>
                  <a:pt x="5419502" y="615124"/>
                  <a:pt x="5419502" y="470746"/>
                </a:cubicBezTo>
                <a:cubicBezTo>
                  <a:pt x="5419502" y="326367"/>
                  <a:pt x="5331579" y="208164"/>
                  <a:pt x="5172960" y="208164"/>
                </a:cubicBezTo>
                <a:moveTo>
                  <a:pt x="6275299" y="208164"/>
                </a:moveTo>
                <a:cubicBezTo>
                  <a:pt x="6200468" y="208164"/>
                  <a:pt x="6159126" y="240539"/>
                  <a:pt x="6135836" y="281869"/>
                </a:cubicBezTo>
                <a:lnTo>
                  <a:pt x="6129772" y="281869"/>
                </a:lnTo>
                <a:lnTo>
                  <a:pt x="6129772" y="218221"/>
                </a:lnTo>
                <a:lnTo>
                  <a:pt x="6010567" y="218221"/>
                </a:lnTo>
                <a:lnTo>
                  <a:pt x="6010567" y="723270"/>
                </a:lnTo>
                <a:lnTo>
                  <a:pt x="6129772" y="723270"/>
                </a:lnTo>
                <a:lnTo>
                  <a:pt x="6129772" y="397041"/>
                </a:lnTo>
                <a:cubicBezTo>
                  <a:pt x="6129772" y="322372"/>
                  <a:pt x="6168222" y="278838"/>
                  <a:pt x="6229822" y="278838"/>
                </a:cubicBezTo>
                <a:cubicBezTo>
                  <a:pt x="6291422" y="278838"/>
                  <a:pt x="6315677" y="318239"/>
                  <a:pt x="6315677" y="377891"/>
                </a:cubicBezTo>
                <a:lnTo>
                  <a:pt x="6315677" y="723270"/>
                </a:lnTo>
                <a:lnTo>
                  <a:pt x="6434883" y="723270"/>
                </a:lnTo>
                <a:lnTo>
                  <a:pt x="6434883" y="376789"/>
                </a:lnTo>
                <a:cubicBezTo>
                  <a:pt x="6434883" y="272776"/>
                  <a:pt x="6380310" y="208164"/>
                  <a:pt x="6275299" y="208164"/>
                </a:cubicBezTo>
                <a:moveTo>
                  <a:pt x="6705679" y="208164"/>
                </a:moveTo>
                <a:cubicBezTo>
                  <a:pt x="6595568" y="208164"/>
                  <a:pt x="6512746" y="254591"/>
                  <a:pt x="6512746" y="353645"/>
                </a:cubicBezTo>
                <a:cubicBezTo>
                  <a:pt x="6512746" y="437544"/>
                  <a:pt x="6570350" y="483007"/>
                  <a:pt x="6634983" y="499125"/>
                </a:cubicBezTo>
                <a:lnTo>
                  <a:pt x="6735996" y="524336"/>
                </a:lnTo>
                <a:cubicBezTo>
                  <a:pt x="6789605" y="537424"/>
                  <a:pt x="6813859" y="556711"/>
                  <a:pt x="6813859" y="599143"/>
                </a:cubicBezTo>
                <a:cubicBezTo>
                  <a:pt x="6813859" y="650668"/>
                  <a:pt x="6777477" y="680012"/>
                  <a:pt x="6713809" y="680012"/>
                </a:cubicBezTo>
                <a:cubicBezTo>
                  <a:pt x="6645042" y="680012"/>
                  <a:pt x="6609763" y="646672"/>
                  <a:pt x="6598601" y="562911"/>
                </a:cubicBezTo>
                <a:lnTo>
                  <a:pt x="6491522" y="593219"/>
                </a:lnTo>
                <a:cubicBezTo>
                  <a:pt x="6497586" y="680149"/>
                  <a:pt x="6578480" y="733603"/>
                  <a:pt x="6700717" y="733603"/>
                </a:cubicBezTo>
                <a:cubicBezTo>
                  <a:pt x="6837149" y="733603"/>
                  <a:pt x="6910877" y="669955"/>
                  <a:pt x="6910877" y="568973"/>
                </a:cubicBezTo>
                <a:cubicBezTo>
                  <a:pt x="6910877" y="474052"/>
                  <a:pt x="6845142" y="434651"/>
                  <a:pt x="6776513" y="417430"/>
                </a:cubicBezTo>
                <a:lnTo>
                  <a:pt x="6679495" y="393183"/>
                </a:lnTo>
                <a:cubicBezTo>
                  <a:pt x="6630986" y="381060"/>
                  <a:pt x="6609763" y="358880"/>
                  <a:pt x="6609763" y="326505"/>
                </a:cubicBezTo>
                <a:cubicBezTo>
                  <a:pt x="6609763" y="286140"/>
                  <a:pt x="6644078" y="261893"/>
                  <a:pt x="6695618" y="261893"/>
                </a:cubicBezTo>
                <a:cubicBezTo>
                  <a:pt x="6756255" y="261893"/>
                  <a:pt x="6793601" y="295232"/>
                  <a:pt x="6798701" y="358880"/>
                </a:cubicBezTo>
                <a:lnTo>
                  <a:pt x="6899714" y="328571"/>
                </a:lnTo>
                <a:cubicBezTo>
                  <a:pt x="6887587" y="257897"/>
                  <a:pt x="6817855" y="208440"/>
                  <a:pt x="6705679" y="208440"/>
                </a:cubicBezTo>
                <a:moveTo>
                  <a:pt x="7206755" y="678083"/>
                </a:moveTo>
                <a:cubicBezTo>
                  <a:pt x="7128892" y="678083"/>
                  <a:pt x="7085482" y="604378"/>
                  <a:pt x="7085482" y="471021"/>
                </a:cubicBezTo>
                <a:cubicBezTo>
                  <a:pt x="7085482" y="337664"/>
                  <a:pt x="7128892" y="263959"/>
                  <a:pt x="7206755" y="263959"/>
                </a:cubicBezTo>
                <a:cubicBezTo>
                  <a:pt x="7284617" y="263959"/>
                  <a:pt x="7328027" y="336700"/>
                  <a:pt x="7328027" y="471021"/>
                </a:cubicBezTo>
                <a:cubicBezTo>
                  <a:pt x="7328027" y="605343"/>
                  <a:pt x="7284617" y="678083"/>
                  <a:pt x="7206755" y="678083"/>
                </a:cubicBezTo>
                <a:moveTo>
                  <a:pt x="7206755" y="208440"/>
                </a:moveTo>
                <a:cubicBezTo>
                  <a:pt x="7048136" y="208440"/>
                  <a:pt x="6960213" y="326643"/>
                  <a:pt x="6960213" y="471021"/>
                </a:cubicBezTo>
                <a:cubicBezTo>
                  <a:pt x="6960213" y="615400"/>
                  <a:pt x="7048136" y="733603"/>
                  <a:pt x="7206755" y="733603"/>
                </a:cubicBezTo>
                <a:cubicBezTo>
                  <a:pt x="7365374" y="733603"/>
                  <a:pt x="7453296" y="615400"/>
                  <a:pt x="7453296" y="471021"/>
                </a:cubicBezTo>
                <a:cubicBezTo>
                  <a:pt x="7453296" y="326643"/>
                  <a:pt x="7365374" y="208440"/>
                  <a:pt x="7206755" y="208440"/>
                </a:cubicBezTo>
                <a:moveTo>
                  <a:pt x="7788724" y="208440"/>
                </a:moveTo>
                <a:cubicBezTo>
                  <a:pt x="7713894" y="208440"/>
                  <a:pt x="7672551" y="240815"/>
                  <a:pt x="7649261" y="282144"/>
                </a:cubicBezTo>
                <a:lnTo>
                  <a:pt x="7643197" y="282144"/>
                </a:lnTo>
                <a:lnTo>
                  <a:pt x="7643197" y="218496"/>
                </a:lnTo>
                <a:lnTo>
                  <a:pt x="7523992" y="218496"/>
                </a:lnTo>
                <a:lnTo>
                  <a:pt x="7523992" y="723546"/>
                </a:lnTo>
                <a:lnTo>
                  <a:pt x="7643197" y="723546"/>
                </a:lnTo>
                <a:lnTo>
                  <a:pt x="7643197" y="397316"/>
                </a:lnTo>
                <a:cubicBezTo>
                  <a:pt x="7643197" y="322647"/>
                  <a:pt x="7681646" y="279113"/>
                  <a:pt x="7743247" y="279113"/>
                </a:cubicBezTo>
                <a:cubicBezTo>
                  <a:pt x="7804848" y="279113"/>
                  <a:pt x="7829102" y="318514"/>
                  <a:pt x="7829102" y="378167"/>
                </a:cubicBezTo>
                <a:lnTo>
                  <a:pt x="7829102" y="723546"/>
                </a:lnTo>
                <a:lnTo>
                  <a:pt x="7948308" y="723546"/>
                </a:lnTo>
                <a:lnTo>
                  <a:pt x="7948308" y="377065"/>
                </a:lnTo>
                <a:cubicBezTo>
                  <a:pt x="7948308" y="273052"/>
                  <a:pt x="7893735" y="208440"/>
                  <a:pt x="7788724" y="208440"/>
                </a:cubicBezTo>
                <a:moveTo>
                  <a:pt x="468828" y="16532"/>
                </a:moveTo>
                <a:lnTo>
                  <a:pt x="343559" y="16532"/>
                </a:lnTo>
                <a:lnTo>
                  <a:pt x="343559" y="538664"/>
                </a:lnTo>
                <a:cubicBezTo>
                  <a:pt x="343559" y="623528"/>
                  <a:pt x="311174" y="673950"/>
                  <a:pt x="234414" y="673950"/>
                </a:cubicBezTo>
                <a:cubicBezTo>
                  <a:pt x="157654" y="673950"/>
                  <a:pt x="125269" y="620359"/>
                  <a:pt x="125269" y="528469"/>
                </a:cubicBezTo>
                <a:lnTo>
                  <a:pt x="125269" y="431482"/>
                </a:lnTo>
                <a:lnTo>
                  <a:pt x="0" y="462755"/>
                </a:lnTo>
                <a:lnTo>
                  <a:pt x="0" y="506151"/>
                </a:lnTo>
                <a:cubicBezTo>
                  <a:pt x="0" y="638406"/>
                  <a:pt x="65735" y="739527"/>
                  <a:pt x="234414" y="739527"/>
                </a:cubicBezTo>
                <a:cubicBezTo>
                  <a:pt x="403093" y="739527"/>
                  <a:pt x="468828" y="638544"/>
                  <a:pt x="468828" y="506151"/>
                </a:cubicBezTo>
                <a:lnTo>
                  <a:pt x="468828" y="16256"/>
                </a:lnTo>
                <a:moveTo>
                  <a:pt x="1222509" y="16256"/>
                </a:moveTo>
                <a:lnTo>
                  <a:pt x="1103304" y="16256"/>
                </a:lnTo>
                <a:lnTo>
                  <a:pt x="1103304" y="723270"/>
                </a:lnTo>
                <a:lnTo>
                  <a:pt x="1222509" y="723270"/>
                </a:lnTo>
                <a:lnTo>
                  <a:pt x="1222509" y="397041"/>
                </a:lnTo>
                <a:cubicBezTo>
                  <a:pt x="1222509" y="322372"/>
                  <a:pt x="1260958" y="278838"/>
                  <a:pt x="1322559" y="278838"/>
                </a:cubicBezTo>
                <a:cubicBezTo>
                  <a:pt x="1384160" y="278838"/>
                  <a:pt x="1408415" y="318239"/>
                  <a:pt x="1408415" y="377891"/>
                </a:cubicBezTo>
                <a:lnTo>
                  <a:pt x="1408415" y="723270"/>
                </a:lnTo>
                <a:lnTo>
                  <a:pt x="1527620" y="723270"/>
                </a:lnTo>
                <a:lnTo>
                  <a:pt x="1527620" y="376789"/>
                </a:lnTo>
                <a:cubicBezTo>
                  <a:pt x="1527620" y="272776"/>
                  <a:pt x="1473047" y="208164"/>
                  <a:pt x="1368036" y="208164"/>
                </a:cubicBezTo>
                <a:cubicBezTo>
                  <a:pt x="1293206" y="208164"/>
                  <a:pt x="1251863" y="240539"/>
                  <a:pt x="1228573" y="281869"/>
                </a:cubicBezTo>
                <a:lnTo>
                  <a:pt x="1222509" y="281869"/>
                </a:lnTo>
                <a:lnTo>
                  <a:pt x="1222509" y="16256"/>
                </a:lnTo>
                <a:moveTo>
                  <a:pt x="4855722" y="16256"/>
                </a:moveTo>
                <a:lnTo>
                  <a:pt x="4730453" y="16256"/>
                </a:lnTo>
                <a:lnTo>
                  <a:pt x="4730453" y="538389"/>
                </a:lnTo>
                <a:cubicBezTo>
                  <a:pt x="4730453" y="623252"/>
                  <a:pt x="4698068" y="673675"/>
                  <a:pt x="4621308" y="673675"/>
                </a:cubicBezTo>
                <a:cubicBezTo>
                  <a:pt x="4544548" y="673675"/>
                  <a:pt x="4512163" y="620084"/>
                  <a:pt x="4512163" y="528194"/>
                </a:cubicBezTo>
                <a:lnTo>
                  <a:pt x="4512163" y="431207"/>
                </a:lnTo>
                <a:lnTo>
                  <a:pt x="4386894" y="462480"/>
                </a:lnTo>
                <a:lnTo>
                  <a:pt x="4386894" y="505876"/>
                </a:lnTo>
                <a:cubicBezTo>
                  <a:pt x="4386894" y="638131"/>
                  <a:pt x="4452629" y="739251"/>
                  <a:pt x="4621308" y="739251"/>
                </a:cubicBezTo>
                <a:cubicBezTo>
                  <a:pt x="4789987" y="739251"/>
                  <a:pt x="4855722" y="638269"/>
                  <a:pt x="4855722" y="505876"/>
                </a:cubicBezTo>
                <a:lnTo>
                  <a:pt x="4855722" y="15981"/>
                </a:lnTo>
                <a:moveTo>
                  <a:pt x="5609403" y="15981"/>
                </a:moveTo>
                <a:lnTo>
                  <a:pt x="5490198" y="15981"/>
                </a:lnTo>
                <a:lnTo>
                  <a:pt x="5490198" y="722995"/>
                </a:lnTo>
                <a:lnTo>
                  <a:pt x="5609403" y="722995"/>
                </a:lnTo>
                <a:lnTo>
                  <a:pt x="5609403" y="396765"/>
                </a:lnTo>
                <a:cubicBezTo>
                  <a:pt x="5609403" y="322096"/>
                  <a:pt x="5647852" y="278562"/>
                  <a:pt x="5709453" y="278562"/>
                </a:cubicBezTo>
                <a:cubicBezTo>
                  <a:pt x="5771054" y="278562"/>
                  <a:pt x="5795308" y="317963"/>
                  <a:pt x="5795308" y="377616"/>
                </a:cubicBezTo>
                <a:lnTo>
                  <a:pt x="5795308" y="722995"/>
                </a:lnTo>
                <a:lnTo>
                  <a:pt x="5914514" y="722995"/>
                </a:lnTo>
                <a:lnTo>
                  <a:pt x="5914514" y="376514"/>
                </a:lnTo>
                <a:cubicBezTo>
                  <a:pt x="5914514" y="272501"/>
                  <a:pt x="5859941" y="207889"/>
                  <a:pt x="5754930" y="207889"/>
                </a:cubicBezTo>
                <a:cubicBezTo>
                  <a:pt x="5680099" y="207889"/>
                  <a:pt x="5638756" y="240263"/>
                  <a:pt x="5615466" y="281593"/>
                </a:cubicBezTo>
                <a:lnTo>
                  <a:pt x="5609403" y="281593"/>
                </a:lnTo>
                <a:lnTo>
                  <a:pt x="5609403" y="15981"/>
                </a:lnTo>
                <a:moveTo>
                  <a:pt x="3954447" y="665409"/>
                </a:moveTo>
                <a:cubicBezTo>
                  <a:pt x="3857429" y="665409"/>
                  <a:pt x="3797895" y="586607"/>
                  <a:pt x="3797895" y="502845"/>
                </a:cubicBezTo>
                <a:cubicBezTo>
                  <a:pt x="3797895" y="450356"/>
                  <a:pt x="3821185" y="401863"/>
                  <a:pt x="3859496" y="374585"/>
                </a:cubicBezTo>
                <a:lnTo>
                  <a:pt x="4087847" y="624079"/>
                </a:lnTo>
                <a:cubicBezTo>
                  <a:pt x="4045401" y="649290"/>
                  <a:pt x="3997857" y="665546"/>
                  <a:pt x="3954447" y="665546"/>
                </a:cubicBezTo>
                <a:moveTo>
                  <a:pt x="4176734" y="541282"/>
                </a:moveTo>
                <a:lnTo>
                  <a:pt x="3978702" y="323061"/>
                </a:lnTo>
                <a:cubicBezTo>
                  <a:pt x="4014119" y="308871"/>
                  <a:pt x="4048433" y="303911"/>
                  <a:pt x="4076684" y="303911"/>
                </a:cubicBezTo>
                <a:cubicBezTo>
                  <a:pt x="4158543" y="303911"/>
                  <a:pt x="4208981" y="351440"/>
                  <a:pt x="4208981" y="433273"/>
                </a:cubicBezTo>
                <a:cubicBezTo>
                  <a:pt x="4208981" y="469643"/>
                  <a:pt x="4198922" y="506978"/>
                  <a:pt x="4176596" y="541282"/>
                </a:cubicBezTo>
                <a:moveTo>
                  <a:pt x="3951278" y="293854"/>
                </a:moveTo>
                <a:lnTo>
                  <a:pt x="3907868" y="245361"/>
                </a:lnTo>
                <a:cubicBezTo>
                  <a:pt x="3869419" y="202929"/>
                  <a:pt x="3858394" y="176616"/>
                  <a:pt x="3858394" y="145343"/>
                </a:cubicBezTo>
                <a:cubicBezTo>
                  <a:pt x="3858394" y="86792"/>
                  <a:pt x="3895740" y="53453"/>
                  <a:pt x="3954309" y="53453"/>
                </a:cubicBezTo>
                <a:cubicBezTo>
                  <a:pt x="4012879" y="53453"/>
                  <a:pt x="4049260" y="87757"/>
                  <a:pt x="4049260" y="150440"/>
                </a:cubicBezTo>
                <a:cubicBezTo>
                  <a:pt x="4049260" y="208026"/>
                  <a:pt x="4021009" y="262582"/>
                  <a:pt x="3951278" y="293854"/>
                </a:cubicBezTo>
                <a:moveTo>
                  <a:pt x="3957341" y="0"/>
                </a:moveTo>
                <a:cubicBezTo>
                  <a:pt x="3817878" y="0"/>
                  <a:pt x="3749249" y="77838"/>
                  <a:pt x="3749249" y="174687"/>
                </a:cubicBezTo>
                <a:cubicBezTo>
                  <a:pt x="3749249" y="227176"/>
                  <a:pt x="3771436" y="279802"/>
                  <a:pt x="3830143" y="343312"/>
                </a:cubicBezTo>
                <a:lnTo>
                  <a:pt x="3831108" y="345379"/>
                </a:lnTo>
                <a:cubicBezTo>
                  <a:pt x="3732160" y="392908"/>
                  <a:pt x="3686683" y="469643"/>
                  <a:pt x="3686683" y="548445"/>
                </a:cubicBezTo>
                <a:cubicBezTo>
                  <a:pt x="3686683" y="652459"/>
                  <a:pt x="3766475" y="739389"/>
                  <a:pt x="3889815" y="739389"/>
                </a:cubicBezTo>
                <a:cubicBezTo>
                  <a:pt x="3960511" y="739389"/>
                  <a:pt x="4043334" y="710045"/>
                  <a:pt x="4118165" y="657556"/>
                </a:cubicBezTo>
                <a:lnTo>
                  <a:pt x="4178801" y="723270"/>
                </a:lnTo>
                <a:lnTo>
                  <a:pt x="4337420" y="723270"/>
                </a:lnTo>
                <a:lnTo>
                  <a:pt x="4337420" y="718173"/>
                </a:lnTo>
                <a:lnTo>
                  <a:pt x="4208155" y="575723"/>
                </a:lnTo>
                <a:cubicBezTo>
                  <a:pt x="4262728" y="511111"/>
                  <a:pt x="4294011" y="440437"/>
                  <a:pt x="4294011" y="378718"/>
                </a:cubicBezTo>
                <a:cubicBezTo>
                  <a:pt x="4294011" y="301982"/>
                  <a:pt x="4242469" y="250458"/>
                  <a:pt x="4161713" y="250458"/>
                </a:cubicBezTo>
                <a:cubicBezTo>
                  <a:pt x="4119268" y="250458"/>
                  <a:pt x="4071723" y="262582"/>
                  <a:pt x="4040440" y="274705"/>
                </a:cubicBezTo>
                <a:lnTo>
                  <a:pt x="4038373" y="270710"/>
                </a:lnTo>
                <a:cubicBezTo>
                  <a:pt x="4115133" y="229242"/>
                  <a:pt x="4147518" y="190943"/>
                  <a:pt x="4147518" y="137352"/>
                </a:cubicBezTo>
                <a:cubicBezTo>
                  <a:pt x="4147518" y="60617"/>
                  <a:pt x="4078752" y="0"/>
                  <a:pt x="3957617" y="0"/>
                </a:cubicBezTo>
              </a:path>
            </a:pathLst>
          </a:custGeom>
          <a:solidFill>
            <a:schemeClr val="tx2"/>
          </a:solidFill>
          <a:ln w="137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>
              <a:solidFill>
                <a:schemeClr val="tx1"/>
              </a:solidFill>
              <a:latin typeface="Johnson Tex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9630030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ection title, sub,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5367" y="3927110"/>
            <a:ext cx="10981267" cy="14811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917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05367" y="1532967"/>
            <a:ext cx="10981267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Johnson Text" panose="00000500000000000000" pitchFamily="2" charset="0"/>
                <a:sym typeface="Arial" pitchFamily="-65" charset="0"/>
              </a:defRPr>
            </a:lvl1pPr>
          </a:lstStyle>
          <a:p>
            <a:pPr marL="0" marR="0" lvl="0" indent="0" algn="l" defTabSz="6400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</p:spTree>
    <p:extLst>
      <p:ext uri="{BB962C8B-B14F-4D97-AF65-F5344CB8AC3E}">
        <p14:creationId xmlns:p14="http://schemas.microsoft.com/office/powerpoint/2010/main" val="34046142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ne 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03" y="262267"/>
            <a:ext cx="9649446" cy="4685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1929" y="1713179"/>
            <a:ext cx="10984706" cy="41694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523833" indent="-242074">
              <a:tabLst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59774A-71E5-F941-B6C9-6ABEBC3C7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158051160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/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99000" y="6365828"/>
            <a:ext cx="6004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Johnson Text" panose="00000500000000000000" pitchFamily="2" charset="0"/>
                <a:cs typeface="Johnson Text" panose="00000500000000000000" pitchFamily="2" charset="0"/>
              </a:defRPr>
            </a:lvl1pPr>
          </a:lstStyle>
          <a:p>
            <a:fld id="{81BF0B4E-CE60-AB48-9D7E-4434414A7C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88303" y="262267"/>
            <a:ext cx="9649446" cy="4685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619694" y="1229455"/>
            <a:ext cx="10990476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812492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3" y="1922542"/>
            <a:ext cx="9144000" cy="1587422"/>
          </a:xfrm>
        </p:spPr>
        <p:txBody>
          <a:bodyPr anchor="b"/>
          <a:lstStyle>
            <a:lvl1pPr algn="ctr">
              <a:defRPr sz="59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3" y="3602037"/>
            <a:ext cx="9144000" cy="1655762"/>
          </a:xfrm>
        </p:spPr>
        <p:txBody>
          <a:bodyPr/>
          <a:lstStyle>
            <a:lvl1pPr marL="0" indent="0" algn="ctr">
              <a:buNone/>
              <a:defRPr sz="2397"/>
            </a:lvl1pPr>
            <a:lvl2pPr marL="456968" indent="0" algn="ctr">
              <a:buNone/>
              <a:defRPr sz="1999"/>
            </a:lvl2pPr>
            <a:lvl3pPr marL="913936" indent="0" algn="ctr">
              <a:buNone/>
              <a:defRPr sz="1798"/>
            </a:lvl3pPr>
            <a:lvl4pPr marL="1370908" indent="0" algn="ctr">
              <a:buNone/>
              <a:defRPr sz="1601"/>
            </a:lvl4pPr>
            <a:lvl5pPr marL="1827875" indent="0" algn="ctr">
              <a:buNone/>
              <a:defRPr sz="1601"/>
            </a:lvl5pPr>
            <a:lvl6pPr marL="2284844" indent="0" algn="ctr">
              <a:buNone/>
              <a:defRPr sz="1601"/>
            </a:lvl6pPr>
            <a:lvl7pPr marL="2741812" indent="0" algn="ctr">
              <a:buNone/>
              <a:defRPr sz="1601"/>
            </a:lvl7pPr>
            <a:lvl8pPr marL="3198780" indent="0" algn="ctr">
              <a:buNone/>
              <a:defRPr sz="1601"/>
            </a:lvl8pPr>
            <a:lvl9pPr marL="3655750" indent="0" algn="ctr">
              <a:buNone/>
              <a:defRPr sz="160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0CE35-91F4-4DB7-903D-0DB8A70E8DCC}" type="datetimeFigureOut">
              <a:rPr lang="en-GB" smtClean="0"/>
              <a:t>28/07/2025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3D6D1-485F-4C9B-B09B-56AD2E919A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7096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3CB9F7D6-C58C-B1BA-56F9-FB14474AF2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76197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3CB9F7D6-C58C-B1BA-56F9-FB14474AF2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3046" y="134133"/>
            <a:ext cx="8365464" cy="468590"/>
          </a:xfr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045" y="1602973"/>
            <a:ext cx="109728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0845" y="6356353"/>
            <a:ext cx="621156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/>
            <a:fld id="{6C978496-558E-4AEC-953C-E77D749C43A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217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title, dark blue with mic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F5E65DA-1FBD-6C4B-A969-DC9DAD66D5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360" b="9357"/>
          <a:stretch/>
        </p:blipFill>
        <p:spPr>
          <a:xfrm>
            <a:off x="325408" y="2610255"/>
            <a:ext cx="11541182" cy="284401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727BFF-0BE4-FB48-A395-08A9D327F394}"/>
              </a:ext>
            </a:extLst>
          </p:cNvPr>
          <p:cNvSpPr/>
          <p:nvPr userDrawn="1"/>
        </p:nvSpPr>
        <p:spPr bwMode="auto">
          <a:xfrm flipV="1">
            <a:off x="323517" y="2610255"/>
            <a:ext cx="11544969" cy="2844018"/>
          </a:xfrm>
          <a:prstGeom prst="rect">
            <a:avLst/>
          </a:prstGeom>
          <a:solidFill>
            <a:schemeClr val="accent2">
              <a:alpha val="87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Johnson Text" panose="00000500000000000000" pitchFamily="50" charset="0"/>
              <a:ea typeface="Verdana" panose="020B0604030504040204" pitchFamily="34" charset="0"/>
              <a:cs typeface="Verdana" panose="020B0604030504040204" pitchFamily="34" charset="0"/>
              <a:sym typeface="Arial" pitchFamily="-11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37573F-53C3-BB43-AAB4-86C544D5E76E}"/>
              </a:ext>
            </a:extLst>
          </p:cNvPr>
          <p:cNvSpPr txBox="1"/>
          <p:nvPr userDrawn="1"/>
        </p:nvSpPr>
        <p:spPr>
          <a:xfrm>
            <a:off x="8589042" y="5614721"/>
            <a:ext cx="3143079" cy="208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833" b="1">
                <a:solidFill>
                  <a:schemeClr val="bg1"/>
                </a:solidFill>
                <a:latin typeface="Johnson Text" panose="00000500000000000000" pitchFamily="50" charset="0"/>
                <a:ea typeface="Verdana" panose="020B0604030504040204" pitchFamily="34" charset="0"/>
                <a:cs typeface="Verdana" panose="020B0604030504040204" pitchFamily="34" charset="0"/>
              </a:rPr>
              <a:t>Viral exacerbation at 40x magnification</a:t>
            </a:r>
            <a:endParaRPr lang="en-US" sz="833" b="1" i="1">
              <a:solidFill>
                <a:schemeClr val="bg1"/>
              </a:solidFill>
              <a:latin typeface="Johnson Text" panose="0000050000000000000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85DE86F-AE1C-BD44-85B5-0D2251E66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947" y="3012653"/>
            <a:ext cx="10618793" cy="2063311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marR="0" indent="0" algn="l" defTabSz="6400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55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ohnson Text" panose="00000500000000000000" pitchFamily="50" charset="0"/>
                <a:ea typeface="Verdana" panose="020B0604030504040204" pitchFamily="34" charset="0"/>
                <a:cs typeface="Johnson Text" panose="00000500000000000000" pitchFamily="50" charset="0"/>
                <a:sym typeface="Arial" pitchFamily="-65" charset="0"/>
              </a:defRPr>
            </a:lvl1pPr>
          </a:lstStyle>
          <a:p>
            <a:pPr marL="0" marR="0" lvl="0" indent="0" algn="l" defTabSz="64002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</a:t>
            </a:r>
            <a:br>
              <a:rPr lang="en-US"/>
            </a:br>
            <a:r>
              <a:rPr lang="en-US"/>
              <a:t>divider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6C358C-53C6-40CC-A0EB-D661584B249D}"/>
              </a:ext>
            </a:extLst>
          </p:cNvPr>
          <p:cNvSpPr/>
          <p:nvPr userDrawn="1"/>
        </p:nvSpPr>
        <p:spPr bwMode="auto">
          <a:xfrm>
            <a:off x="1365250" y="6649610"/>
            <a:ext cx="9260417" cy="20839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110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294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01929" y="1713179"/>
            <a:ext cx="10984706" cy="4169410"/>
          </a:xfrm>
        </p:spPr>
        <p:txBody>
          <a:bodyPr/>
          <a:lstStyle>
            <a:lvl1pPr marL="234137" marR="0" indent="-234137" algn="l" defTabSz="76194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Johnson Text" panose="00000500000000000000" pitchFamily="50" charset="0"/>
              </a:defRPr>
            </a:lvl1pPr>
            <a:lvl2pPr marL="534415" marR="0" indent="-234137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Johnson Text" panose="00000500000000000000" pitchFamily="50" charset="0"/>
              </a:defRPr>
            </a:lvl2pPr>
            <a:lvl3pPr marL="731462" marR="0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>
                <a:solidFill>
                  <a:schemeClr val="tx1"/>
                </a:solidFill>
                <a:latin typeface="Johnson Text" panose="00000500000000000000" pitchFamily="50" charset="0"/>
              </a:defRPr>
            </a:lvl3pPr>
            <a:lvl4pPr marL="1097192" marR="0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>
                <a:solidFill>
                  <a:schemeClr val="tx1"/>
                </a:solidFill>
                <a:latin typeface="Johnson Text" panose="00000500000000000000" pitchFamily="50" charset="0"/>
              </a:defRPr>
            </a:lvl4pPr>
            <a:lvl5pPr marL="1487845" marR="0" indent="-191119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>
                <a:solidFill>
                  <a:schemeClr val="tx1"/>
                </a:solidFill>
                <a:latin typeface="Johnson Text" panose="00000500000000000000" pitchFamily="50" charset="0"/>
              </a:defRPr>
            </a:lvl5pPr>
          </a:lstStyle>
          <a:p>
            <a:pPr marL="234137" marR="0" lvl="0" indent="-234137" algn="l" defTabSz="76194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2333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Edit Master text styles</a:t>
            </a:r>
          </a:p>
          <a:p>
            <a:pPr marL="534415" marR="0" lvl="1" indent="-234137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Second level</a:t>
            </a:r>
          </a:p>
          <a:p>
            <a:pPr marL="731462" marR="0" lvl="2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Third level</a:t>
            </a:r>
          </a:p>
          <a:p>
            <a:pPr marL="1097192" marR="0" lvl="3" indent="-201152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–"/>
              <a:tabLst/>
              <a:defRPr/>
            </a:pPr>
            <a:r>
              <a: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Fourth level</a:t>
            </a:r>
          </a:p>
          <a:p>
            <a:pPr marL="1487845" marR="0" lvl="4" indent="-191119" algn="l" defTabSz="7619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212121"/>
              </a:buClr>
              <a:buSzPct val="100000"/>
              <a:buFont typeface="Arial" pitchFamily="-65" charset="0"/>
              <a:buChar char="»"/>
              <a:tabLst/>
              <a:defRPr/>
            </a:pPr>
            <a:r>
              <a:rPr kumimoji="0" lang="en-US" sz="1300" b="0" i="0" u="none" strike="noStrike" kern="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 charset="0"/>
                <a:ea typeface="Verdana" charset="0"/>
                <a:cs typeface="Verdana" charset="0"/>
                <a:sym typeface="Arial" pitchFamily="-65" charset="0"/>
              </a:rPr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05367" y="378459"/>
            <a:ext cx="10981267" cy="4685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05367" y="974217"/>
            <a:ext cx="10981267" cy="379719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333" dirty="0">
                <a:solidFill>
                  <a:schemeClr val="accent3"/>
                </a:solidFill>
                <a:latin typeface="Johnson Text" panose="00000500000000000000" pitchFamily="50" charset="0"/>
                <a:ea typeface="Verdana" charset="0"/>
                <a:cs typeface="Johnson Text" panose="00000500000000000000" pitchFamily="50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D2F08FA-1E8F-464B-8CF2-AA480329B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297783"/>
            <a:ext cx="379678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01928" y="6279363"/>
            <a:ext cx="8382000" cy="275167"/>
          </a:xfrm>
        </p:spPr>
        <p:txBody>
          <a:bodyPr anchor="b"/>
          <a:lstStyle>
            <a:lvl1pPr marL="0" indent="0">
              <a:spcBef>
                <a:spcPts val="167"/>
              </a:spcBef>
              <a:buNone/>
              <a:defRPr sz="7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Footnotes and Sources</a:t>
            </a:r>
          </a:p>
        </p:txBody>
      </p:sp>
    </p:spTree>
    <p:extLst>
      <p:ext uri="{BB962C8B-B14F-4D97-AF65-F5344CB8AC3E}">
        <p14:creationId xmlns:p14="http://schemas.microsoft.com/office/powerpoint/2010/main" val="317318382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4806" y="262670"/>
            <a:ext cx="8676632" cy="3930563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105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Longer titles will shrink automatically</a:t>
            </a: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1B742B80-7D42-6342-D318-238C7A6CC618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42D80B8-9D94-A4FE-A104-C937BDCF89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4806" y="4889500"/>
            <a:ext cx="2795587" cy="86583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details. Delete if not required.</a:t>
            </a:r>
          </a:p>
        </p:txBody>
      </p:sp>
    </p:spTree>
    <p:extLst>
      <p:ext uri="{BB962C8B-B14F-4D97-AF65-F5344CB8AC3E}">
        <p14:creationId xmlns:p14="http://schemas.microsoft.com/office/powerpoint/2010/main" val="107857920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4805" y="261082"/>
            <a:ext cx="8676633" cy="3930563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10500" b="0" i="0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/>
              <a:t>Longer titles will shrink automatically</a:t>
            </a: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451705C3-64AD-B944-7DD9-8FF5ECC05A87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accent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A32A6B3-A100-17C8-83CF-514F06C3D0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4806" y="4889500"/>
            <a:ext cx="2795587" cy="86583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details. Delete if not required.</a:t>
            </a:r>
          </a:p>
        </p:txBody>
      </p:sp>
    </p:spTree>
    <p:extLst>
      <p:ext uri="{BB962C8B-B14F-4D97-AF65-F5344CB8AC3E}">
        <p14:creationId xmlns:p14="http://schemas.microsoft.com/office/powerpoint/2010/main" val="249521485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Image - Long titles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980" y="266955"/>
            <a:ext cx="5734050" cy="3482172"/>
          </a:xfrm>
        </p:spPr>
        <p:txBody>
          <a:bodyPr wrap="square" anchor="t">
            <a:norm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Longer titles will shrink automatically</a:t>
            </a:r>
            <a:br>
              <a:rPr lang="en-GB"/>
            </a:br>
            <a:endParaRPr lang="en-GB"/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8846FEA3-8BCF-771B-66A3-DF7EC0E13638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2CA5BFA-B5A6-B786-4C05-6FD9C9E49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4806" y="4889500"/>
            <a:ext cx="2795587" cy="86583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details. Delete if not required.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E1BD3F77-9A53-CD01-DCF8-3C90891AE6D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62381" y="0"/>
            <a:ext cx="5629619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</p:spTree>
    <p:extLst>
      <p:ext uri="{BB962C8B-B14F-4D97-AF65-F5344CB8AC3E}">
        <p14:creationId xmlns:p14="http://schemas.microsoft.com/office/powerpoint/2010/main" val="195695741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Panel Images - Long titles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979" y="266955"/>
            <a:ext cx="8518155" cy="2946145"/>
          </a:xfrm>
        </p:spPr>
        <p:txBody>
          <a:bodyPr wrap="square" anchor="t">
            <a:norm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Longer titles will shrink automatically</a:t>
            </a:r>
            <a:br>
              <a:rPr lang="en-GB"/>
            </a:br>
            <a:endParaRPr lang="en-GB"/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8846FEA3-8BCF-771B-66A3-DF7EC0E13638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2CA5BFA-B5A6-B786-4C05-6FD9C9E49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4806" y="4889500"/>
            <a:ext cx="2795587" cy="86583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details. Delete if not required.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12805BBD-74C7-DA61-6F6B-3B684DEF9D0F}"/>
              </a:ext>
            </a:extLst>
          </p:cNvPr>
          <p:cNvSpPr txBox="1">
            <a:spLocks/>
          </p:cNvSpPr>
          <p:nvPr userDrawn="1"/>
        </p:nvSpPr>
        <p:spPr>
          <a:xfrm>
            <a:off x="9150578" y="1"/>
            <a:ext cx="3041422" cy="3428999"/>
          </a:xfrm>
          <a:prstGeom prst="rect">
            <a:avLst/>
          </a:prstGeom>
          <a:solidFill>
            <a:srgbClr val="F6F3F2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lang="en-US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68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1CA0C032-7A97-1BEF-7516-760655826D94}"/>
              </a:ext>
            </a:extLst>
          </p:cNvPr>
          <p:cNvSpPr txBox="1">
            <a:spLocks/>
          </p:cNvSpPr>
          <p:nvPr userDrawn="1"/>
        </p:nvSpPr>
        <p:spPr>
          <a:xfrm>
            <a:off x="5083403" y="3429000"/>
            <a:ext cx="3041422" cy="2479675"/>
          </a:xfrm>
          <a:prstGeom prst="rect">
            <a:avLst/>
          </a:prstGeom>
          <a:solidFill>
            <a:srgbClr val="F6F3F2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lang="en-US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68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Click the icon to add a photo or illustration.</a:t>
            </a:r>
          </a:p>
        </p:txBody>
      </p:sp>
    </p:spTree>
    <p:extLst>
      <p:ext uri="{BB962C8B-B14F-4D97-AF65-F5344CB8AC3E}">
        <p14:creationId xmlns:p14="http://schemas.microsoft.com/office/powerpoint/2010/main" val="67746870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anel Images - Long titles [Accessible Version]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5979" y="266955"/>
            <a:ext cx="8518155" cy="2946145"/>
          </a:xfrm>
        </p:spPr>
        <p:txBody>
          <a:bodyPr wrap="square" anchor="t">
            <a:norm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/>
              <a:t>Longer titles will shrink automatically</a:t>
            </a:r>
            <a:br>
              <a:rPr lang="en-GB"/>
            </a:br>
            <a:endParaRPr lang="en-GB"/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8846FEA3-8BCF-771B-66A3-DF7EC0E13638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accent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>
              <a:solidFill>
                <a:schemeClr val="accent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2CA5BFA-B5A6-B786-4C05-6FD9C9E49A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4806" y="4889500"/>
            <a:ext cx="2795587" cy="865834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details. Delete if not required.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04121E7-08DD-C793-86E0-65E3A5A388B9}"/>
              </a:ext>
            </a:extLst>
          </p:cNvPr>
          <p:cNvSpPr txBox="1">
            <a:spLocks/>
          </p:cNvSpPr>
          <p:nvPr userDrawn="1"/>
        </p:nvSpPr>
        <p:spPr>
          <a:xfrm>
            <a:off x="9150578" y="1"/>
            <a:ext cx="3041422" cy="3428999"/>
          </a:xfrm>
          <a:prstGeom prst="rect">
            <a:avLst/>
          </a:prstGeom>
          <a:solidFill>
            <a:srgbClr val="F6F3F2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lang="en-US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68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4491B2F-D44C-0066-95F1-F250C57C0960}"/>
              </a:ext>
            </a:extLst>
          </p:cNvPr>
          <p:cNvSpPr txBox="1">
            <a:spLocks/>
          </p:cNvSpPr>
          <p:nvPr userDrawn="1"/>
        </p:nvSpPr>
        <p:spPr>
          <a:xfrm>
            <a:off x="5083403" y="3429000"/>
            <a:ext cx="3041422" cy="2479675"/>
          </a:xfrm>
          <a:prstGeom prst="rect">
            <a:avLst/>
          </a:prstGeom>
          <a:solidFill>
            <a:srgbClr val="F6F3F2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lang="en-US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68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Click the icon to add a photo or illustration.</a:t>
            </a:r>
          </a:p>
        </p:txBody>
      </p:sp>
    </p:spTree>
    <p:extLst>
      <p:ext uri="{BB962C8B-B14F-4D97-AF65-F5344CB8AC3E}">
        <p14:creationId xmlns:p14="http://schemas.microsoft.com/office/powerpoint/2010/main" val="209286786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66400"/>
            <a:ext cx="8674100" cy="2770117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400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br>
              <a:rPr lang="en-GB"/>
            </a:b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9100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Panel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D4FF8C-1D72-E0CF-4605-CF03816DB150}"/>
              </a:ext>
            </a:extLst>
          </p:cNvPr>
          <p:cNvSpPr/>
          <p:nvPr userDrawn="1"/>
        </p:nvSpPr>
        <p:spPr>
          <a:xfrm>
            <a:off x="9144000" y="2"/>
            <a:ext cx="3048000" cy="228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951803-8B14-5893-C6D9-F22E6D29647B}"/>
              </a:ext>
            </a:extLst>
          </p:cNvPr>
          <p:cNvSpPr/>
          <p:nvPr userDrawn="1"/>
        </p:nvSpPr>
        <p:spPr>
          <a:xfrm>
            <a:off x="0" y="4578308"/>
            <a:ext cx="8089900" cy="2282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39262F51-FFDD-F16F-770C-491E216BC8CC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1E30424-3D6B-9C32-D056-E12FEE15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400"/>
            <a:ext cx="7694612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C72F9C5-6F6D-587C-351F-0B5583DF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69948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anel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1DFFC51-5FDD-DBA1-C803-B017E296ADB6}"/>
              </a:ext>
            </a:extLst>
          </p:cNvPr>
          <p:cNvSpPr/>
          <p:nvPr userDrawn="1"/>
        </p:nvSpPr>
        <p:spPr>
          <a:xfrm>
            <a:off x="9144000" y="2"/>
            <a:ext cx="3048000" cy="228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A0B6D5-9FAE-6088-29AE-ECA683A12070}"/>
              </a:ext>
            </a:extLst>
          </p:cNvPr>
          <p:cNvSpPr/>
          <p:nvPr userDrawn="1"/>
        </p:nvSpPr>
        <p:spPr>
          <a:xfrm>
            <a:off x="0" y="4578308"/>
            <a:ext cx="8089900" cy="228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266400"/>
            <a:ext cx="7694612" cy="1859099"/>
          </a:xfrm>
        </p:spPr>
        <p:txBody>
          <a:bodyPr anchor="t"/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Graphic 6">
            <a:extLst>
              <a:ext uri="{FF2B5EF4-FFF2-40B4-BE49-F238E27FC236}">
                <a16:creationId xmlns:a16="http://schemas.microsoft.com/office/drawing/2014/main" id="{2E30201A-1F36-24A6-C5DA-30B43BDA7568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accent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996C02B-DDD3-6ECC-5C7A-81C542C2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99900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Gray">
    <p:bg>
      <p:bgPr>
        <a:solidFill>
          <a:srgbClr val="5E4F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338" y="266705"/>
            <a:ext cx="8674100" cy="2770117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br>
              <a:rPr lang="en-GB"/>
            </a:b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31">
            <a:extLst>
              <a:ext uri="{FF2B5EF4-FFF2-40B4-BE49-F238E27FC236}">
                <a16:creationId xmlns:a16="http://schemas.microsoft.com/office/drawing/2014/main" id="{4D4C34F6-671F-EEC0-FEE1-02A18D85B6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9" y="4389438"/>
            <a:ext cx="5732692" cy="1376362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Supporting details.</a:t>
            </a:r>
            <a:r>
              <a:rPr lang="en-GB"/>
              <a:t> Delete if not required. </a:t>
            </a:r>
            <a:r>
              <a:rPr lang="en-US" noProof="0"/>
              <a:t>Right click on background &gt; Select ‘Format background’ &gt; Select color fill to change color.</a:t>
            </a:r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5A2407DB-5D57-30A3-8C4F-E07C5C9953F3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3A6692-6756-028A-9F7E-2811210F0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56352108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with 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BED0E8-5F3C-7ED5-6D85-7ADCF6239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F6F3F2"/>
          </a:solidFill>
        </p:spPr>
        <p:txBody>
          <a:bodyPr anchor="ctr"/>
          <a:lstStyle>
            <a:lvl1pPr algn="ctr">
              <a:defRPr b="0" i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 If using a title over the image, ensure the text is legible.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384" y="270000"/>
            <a:ext cx="8672054" cy="3681136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400" spc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Longer titles will shrink automatically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47D3AC-2A11-6A26-9AC2-46E5AE22B8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936296 w 2102687"/>
              <a:gd name="connsiteY0" fmla="*/ 92110 h 147600"/>
              <a:gd name="connsiteX1" fmla="*/ 922629 w 2102687"/>
              <a:gd name="connsiteY1" fmla="*/ 96554 h 147600"/>
              <a:gd name="connsiteX2" fmla="*/ 910188 w 2102687"/>
              <a:gd name="connsiteY2" fmla="*/ 99583 h 147600"/>
              <a:gd name="connsiteX3" fmla="*/ 893046 w 2102687"/>
              <a:gd name="connsiteY3" fmla="*/ 116522 h 147600"/>
              <a:gd name="connsiteX4" fmla="*/ 912641 w 2102687"/>
              <a:gd name="connsiteY4" fmla="*/ 134269 h 147600"/>
              <a:gd name="connsiteX5" fmla="*/ 936296 w 2102687"/>
              <a:gd name="connsiteY5" fmla="*/ 111674 h 147600"/>
              <a:gd name="connsiteX6" fmla="*/ 150428 w 2102687"/>
              <a:gd name="connsiteY6" fmla="*/ 74796 h 147600"/>
              <a:gd name="connsiteX7" fmla="*/ 137987 w 2102687"/>
              <a:gd name="connsiteY7" fmla="*/ 100391 h 147600"/>
              <a:gd name="connsiteX8" fmla="*/ 169614 w 2102687"/>
              <a:gd name="connsiteY8" fmla="*/ 132855 h 147600"/>
              <a:gd name="connsiteX9" fmla="*/ 196540 w 2102687"/>
              <a:gd name="connsiteY9" fmla="*/ 124602 h 147600"/>
              <a:gd name="connsiteX10" fmla="*/ 194291 w 2102687"/>
              <a:gd name="connsiteY10" fmla="*/ 60685 h 147600"/>
              <a:gd name="connsiteX11" fmla="*/ 174491 w 2102687"/>
              <a:gd name="connsiteY11" fmla="*/ 64523 h 147600"/>
              <a:gd name="connsiteX12" fmla="*/ 214471 w 2102687"/>
              <a:gd name="connsiteY12" fmla="*/ 108067 h 147600"/>
              <a:gd name="connsiteX13" fmla="*/ 221013 w 2102687"/>
              <a:gd name="connsiteY13" fmla="*/ 86483 h 147600"/>
              <a:gd name="connsiteX14" fmla="*/ 194291 w 2102687"/>
              <a:gd name="connsiteY14" fmla="*/ 60685 h 147600"/>
              <a:gd name="connsiteX15" fmla="*/ 1659523 w 2102687"/>
              <a:gd name="connsiteY15" fmla="*/ 55808 h 147600"/>
              <a:gd name="connsiteX16" fmla="*/ 1631575 w 2102687"/>
              <a:gd name="connsiteY16" fmla="*/ 93927 h 147600"/>
              <a:gd name="connsiteX17" fmla="*/ 1659523 w 2102687"/>
              <a:gd name="connsiteY17" fmla="*/ 132047 h 147600"/>
              <a:gd name="connsiteX18" fmla="*/ 1687471 w 2102687"/>
              <a:gd name="connsiteY18" fmla="*/ 93927 h 147600"/>
              <a:gd name="connsiteX19" fmla="*/ 1659523 w 2102687"/>
              <a:gd name="connsiteY19" fmla="*/ 55808 h 147600"/>
              <a:gd name="connsiteX20" fmla="*/ 717211 w 2102687"/>
              <a:gd name="connsiteY20" fmla="*/ 55808 h 147600"/>
              <a:gd name="connsiteX21" fmla="*/ 688241 w 2102687"/>
              <a:gd name="connsiteY21" fmla="*/ 93927 h 147600"/>
              <a:gd name="connsiteX22" fmla="*/ 717211 w 2102687"/>
              <a:gd name="connsiteY22" fmla="*/ 132047 h 147600"/>
              <a:gd name="connsiteX23" fmla="*/ 746181 w 2102687"/>
              <a:gd name="connsiteY23" fmla="*/ 93927 h 147600"/>
              <a:gd name="connsiteX24" fmla="*/ 717211 w 2102687"/>
              <a:gd name="connsiteY24" fmla="*/ 55808 h 147600"/>
              <a:gd name="connsiteX25" fmla="*/ 2060809 w 2102687"/>
              <a:gd name="connsiteY25" fmla="*/ 55231 h 147600"/>
              <a:gd name="connsiteX26" fmla="*/ 2033270 w 2102687"/>
              <a:gd name="connsiteY26" fmla="*/ 83049 h 147600"/>
              <a:gd name="connsiteX27" fmla="*/ 2085486 w 2102687"/>
              <a:gd name="connsiteY27" fmla="*/ 83049 h 147600"/>
              <a:gd name="connsiteX28" fmla="*/ 2060809 w 2102687"/>
              <a:gd name="connsiteY28" fmla="*/ 55231 h 147600"/>
              <a:gd name="connsiteX29" fmla="*/ 1554887 w 2102687"/>
              <a:gd name="connsiteY29" fmla="*/ 55231 h 147600"/>
              <a:gd name="connsiteX30" fmla="*/ 1527347 w 2102687"/>
              <a:gd name="connsiteY30" fmla="*/ 83049 h 147600"/>
              <a:gd name="connsiteX31" fmla="*/ 1579563 w 2102687"/>
              <a:gd name="connsiteY31" fmla="*/ 83049 h 147600"/>
              <a:gd name="connsiteX32" fmla="*/ 1554887 w 2102687"/>
              <a:gd name="connsiteY32" fmla="*/ 55231 h 147600"/>
              <a:gd name="connsiteX33" fmla="*/ 1232946 w 2102687"/>
              <a:gd name="connsiteY33" fmla="*/ 55231 h 147600"/>
              <a:gd name="connsiteX34" fmla="*/ 1205407 w 2102687"/>
              <a:gd name="connsiteY34" fmla="*/ 83049 h 147600"/>
              <a:gd name="connsiteX35" fmla="*/ 1257623 w 2102687"/>
              <a:gd name="connsiteY35" fmla="*/ 83049 h 147600"/>
              <a:gd name="connsiteX36" fmla="*/ 1232946 w 2102687"/>
              <a:gd name="connsiteY36" fmla="*/ 55231 h 147600"/>
              <a:gd name="connsiteX37" fmla="*/ 1874140 w 2102687"/>
              <a:gd name="connsiteY37" fmla="*/ 43544 h 147600"/>
              <a:gd name="connsiteX38" fmla="*/ 1891078 w 2102687"/>
              <a:gd name="connsiteY38" fmla="*/ 43544 h 147600"/>
              <a:gd name="connsiteX39" fmla="*/ 1891078 w 2102687"/>
              <a:gd name="connsiteY39" fmla="*/ 144368 h 147600"/>
              <a:gd name="connsiteX40" fmla="*/ 1874140 w 2102687"/>
              <a:gd name="connsiteY40" fmla="*/ 144368 h 147600"/>
              <a:gd name="connsiteX41" fmla="*/ 1728502 w 2102687"/>
              <a:gd name="connsiteY41" fmla="*/ 43544 h 147600"/>
              <a:gd name="connsiteX42" fmla="*/ 1745440 w 2102687"/>
              <a:gd name="connsiteY42" fmla="*/ 43544 h 147600"/>
              <a:gd name="connsiteX43" fmla="*/ 1745440 w 2102687"/>
              <a:gd name="connsiteY43" fmla="*/ 144368 h 147600"/>
              <a:gd name="connsiteX44" fmla="*/ 1728502 w 2102687"/>
              <a:gd name="connsiteY44" fmla="*/ 144368 h 147600"/>
              <a:gd name="connsiteX45" fmla="*/ 1090345 w 2102687"/>
              <a:gd name="connsiteY45" fmla="*/ 43544 h 147600"/>
              <a:gd name="connsiteX46" fmla="*/ 1108305 w 2102687"/>
              <a:gd name="connsiteY46" fmla="*/ 43544 h 147600"/>
              <a:gd name="connsiteX47" fmla="*/ 1134618 w 2102687"/>
              <a:gd name="connsiteY47" fmla="*/ 125006 h 147600"/>
              <a:gd name="connsiteX48" fmla="*/ 1160726 w 2102687"/>
              <a:gd name="connsiteY48" fmla="*/ 43544 h 147600"/>
              <a:gd name="connsiteX49" fmla="*/ 1178073 w 2102687"/>
              <a:gd name="connsiteY49" fmla="*/ 43544 h 147600"/>
              <a:gd name="connsiteX50" fmla="*/ 1144839 w 2102687"/>
              <a:gd name="connsiteY50" fmla="*/ 144368 h 147600"/>
              <a:gd name="connsiteX51" fmla="*/ 1123608 w 2102687"/>
              <a:gd name="connsiteY51" fmla="*/ 144368 h 147600"/>
              <a:gd name="connsiteX52" fmla="*/ 1057082 w 2102687"/>
              <a:gd name="connsiteY52" fmla="*/ 43544 h 147600"/>
              <a:gd name="connsiteX53" fmla="*/ 1074020 w 2102687"/>
              <a:gd name="connsiteY53" fmla="*/ 43544 h 147600"/>
              <a:gd name="connsiteX54" fmla="*/ 1074020 w 2102687"/>
              <a:gd name="connsiteY54" fmla="*/ 144368 h 147600"/>
              <a:gd name="connsiteX55" fmla="*/ 1057082 w 2102687"/>
              <a:gd name="connsiteY55" fmla="*/ 144368 h 147600"/>
              <a:gd name="connsiteX56" fmla="*/ 773107 w 2102687"/>
              <a:gd name="connsiteY56" fmla="*/ 43544 h 147600"/>
              <a:gd name="connsiteX57" fmla="*/ 791067 w 2102687"/>
              <a:gd name="connsiteY57" fmla="*/ 43544 h 147600"/>
              <a:gd name="connsiteX58" fmla="*/ 817379 w 2102687"/>
              <a:gd name="connsiteY58" fmla="*/ 125006 h 147600"/>
              <a:gd name="connsiteX59" fmla="*/ 843487 w 2102687"/>
              <a:gd name="connsiteY59" fmla="*/ 43544 h 147600"/>
              <a:gd name="connsiteX60" fmla="*/ 860834 w 2102687"/>
              <a:gd name="connsiteY60" fmla="*/ 43544 h 147600"/>
              <a:gd name="connsiteX61" fmla="*/ 827600 w 2102687"/>
              <a:gd name="connsiteY61" fmla="*/ 144368 h 147600"/>
              <a:gd name="connsiteX62" fmla="*/ 806369 w 2102687"/>
              <a:gd name="connsiteY62" fmla="*/ 144368 h 147600"/>
              <a:gd name="connsiteX63" fmla="*/ 2060839 w 2102687"/>
              <a:gd name="connsiteY63" fmla="*/ 41524 h 147600"/>
              <a:gd name="connsiteX64" fmla="*/ 2102687 w 2102687"/>
              <a:gd name="connsiteY64" fmla="*/ 89282 h 147600"/>
              <a:gd name="connsiteX65" fmla="*/ 2102687 w 2102687"/>
              <a:gd name="connsiteY65" fmla="*/ 94937 h 147600"/>
              <a:gd name="connsiteX66" fmla="*/ 2032686 w 2102687"/>
              <a:gd name="connsiteY66" fmla="*/ 94937 h 147600"/>
              <a:gd name="connsiteX67" fmla="*/ 2062474 w 2102687"/>
              <a:gd name="connsiteY67" fmla="*/ 132249 h 147600"/>
              <a:gd name="connsiteX68" fmla="*/ 2086947 w 2102687"/>
              <a:gd name="connsiteY68" fmla="*/ 109481 h 147600"/>
              <a:gd name="connsiteX69" fmla="*/ 2102454 w 2102687"/>
              <a:gd name="connsiteY69" fmla="*/ 113521 h 147600"/>
              <a:gd name="connsiteX70" fmla="*/ 2060839 w 2102687"/>
              <a:gd name="connsiteY70" fmla="*/ 146388 h 147600"/>
              <a:gd name="connsiteX71" fmla="*/ 2015135 w 2102687"/>
              <a:gd name="connsiteY71" fmla="*/ 94764 h 147600"/>
              <a:gd name="connsiteX72" fmla="*/ 2060839 w 2102687"/>
              <a:gd name="connsiteY72" fmla="*/ 41524 h 147600"/>
              <a:gd name="connsiteX73" fmla="*/ 1961079 w 2102687"/>
              <a:gd name="connsiteY73" fmla="*/ 41524 h 147600"/>
              <a:gd name="connsiteX74" fmla="*/ 1993758 w 2102687"/>
              <a:gd name="connsiteY74" fmla="*/ 74594 h 147600"/>
              <a:gd name="connsiteX75" fmla="*/ 1993758 w 2102687"/>
              <a:gd name="connsiteY75" fmla="*/ 144368 h 147600"/>
              <a:gd name="connsiteX76" fmla="*/ 1976820 w 2102687"/>
              <a:gd name="connsiteY76" fmla="*/ 144368 h 147600"/>
              <a:gd name="connsiteX77" fmla="*/ 1976820 w 2102687"/>
              <a:gd name="connsiteY77" fmla="*/ 78028 h 147600"/>
              <a:gd name="connsiteX78" fmla="*/ 1954771 w 2102687"/>
              <a:gd name="connsiteY78" fmla="*/ 54452 h 147600"/>
              <a:gd name="connsiteX79" fmla="*/ 1932518 w 2102687"/>
              <a:gd name="connsiteY79" fmla="*/ 78028 h 147600"/>
              <a:gd name="connsiteX80" fmla="*/ 1932518 w 2102687"/>
              <a:gd name="connsiteY80" fmla="*/ 144368 h 147600"/>
              <a:gd name="connsiteX81" fmla="*/ 1915580 w 2102687"/>
              <a:gd name="connsiteY81" fmla="*/ 144368 h 147600"/>
              <a:gd name="connsiteX82" fmla="*/ 1915580 w 2102687"/>
              <a:gd name="connsiteY82" fmla="*/ 43544 h 147600"/>
              <a:gd name="connsiteX83" fmla="*/ 1932518 w 2102687"/>
              <a:gd name="connsiteY83" fmla="*/ 43544 h 147600"/>
              <a:gd name="connsiteX84" fmla="*/ 1932518 w 2102687"/>
              <a:gd name="connsiteY84" fmla="*/ 59069 h 147600"/>
              <a:gd name="connsiteX85" fmla="*/ 1961079 w 2102687"/>
              <a:gd name="connsiteY85" fmla="*/ 41524 h 147600"/>
              <a:gd name="connsiteX86" fmla="*/ 1813776 w 2102687"/>
              <a:gd name="connsiteY86" fmla="*/ 41524 h 147600"/>
              <a:gd name="connsiteX87" fmla="*/ 1854778 w 2102687"/>
              <a:gd name="connsiteY87" fmla="*/ 76152 h 147600"/>
              <a:gd name="connsiteX88" fmla="*/ 1838658 w 2102687"/>
              <a:gd name="connsiteY88" fmla="*/ 79990 h 147600"/>
              <a:gd name="connsiteX89" fmla="*/ 1813367 w 2102687"/>
              <a:gd name="connsiteY89" fmla="*/ 55808 h 147600"/>
              <a:gd name="connsiteX90" fmla="*/ 1784602 w 2102687"/>
              <a:gd name="connsiteY90" fmla="*/ 93726 h 147600"/>
              <a:gd name="connsiteX91" fmla="*/ 1814185 w 2102687"/>
              <a:gd name="connsiteY91" fmla="*/ 132047 h 147600"/>
              <a:gd name="connsiteX92" fmla="*/ 1838658 w 2102687"/>
              <a:gd name="connsiteY92" fmla="*/ 106653 h 147600"/>
              <a:gd name="connsiteX93" fmla="*/ 1854778 w 2102687"/>
              <a:gd name="connsiteY93" fmla="*/ 110491 h 147600"/>
              <a:gd name="connsiteX94" fmla="*/ 1812959 w 2102687"/>
              <a:gd name="connsiteY94" fmla="*/ 146388 h 147600"/>
              <a:gd name="connsiteX95" fmla="*/ 1766846 w 2102687"/>
              <a:gd name="connsiteY95" fmla="*/ 94966 h 147600"/>
              <a:gd name="connsiteX96" fmla="*/ 1813776 w 2102687"/>
              <a:gd name="connsiteY96" fmla="*/ 41524 h 147600"/>
              <a:gd name="connsiteX97" fmla="*/ 1554887 w 2102687"/>
              <a:gd name="connsiteY97" fmla="*/ 41524 h 147600"/>
              <a:gd name="connsiteX98" fmla="*/ 1596735 w 2102687"/>
              <a:gd name="connsiteY98" fmla="*/ 89282 h 147600"/>
              <a:gd name="connsiteX99" fmla="*/ 1596735 w 2102687"/>
              <a:gd name="connsiteY99" fmla="*/ 94937 h 147600"/>
              <a:gd name="connsiteX100" fmla="*/ 1526734 w 2102687"/>
              <a:gd name="connsiteY100" fmla="*/ 94937 h 147600"/>
              <a:gd name="connsiteX101" fmla="*/ 1556522 w 2102687"/>
              <a:gd name="connsiteY101" fmla="*/ 132249 h 147600"/>
              <a:gd name="connsiteX102" fmla="*/ 1580994 w 2102687"/>
              <a:gd name="connsiteY102" fmla="*/ 109481 h 147600"/>
              <a:gd name="connsiteX103" fmla="*/ 1596502 w 2102687"/>
              <a:gd name="connsiteY103" fmla="*/ 113521 h 147600"/>
              <a:gd name="connsiteX104" fmla="*/ 1554887 w 2102687"/>
              <a:gd name="connsiteY104" fmla="*/ 146388 h 147600"/>
              <a:gd name="connsiteX105" fmla="*/ 1509183 w 2102687"/>
              <a:gd name="connsiteY105" fmla="*/ 94764 h 147600"/>
              <a:gd name="connsiteX106" fmla="*/ 1554887 w 2102687"/>
              <a:gd name="connsiteY106" fmla="*/ 41524 h 147600"/>
              <a:gd name="connsiteX107" fmla="*/ 1232946 w 2102687"/>
              <a:gd name="connsiteY107" fmla="*/ 41524 h 147600"/>
              <a:gd name="connsiteX108" fmla="*/ 1274795 w 2102687"/>
              <a:gd name="connsiteY108" fmla="*/ 89282 h 147600"/>
              <a:gd name="connsiteX109" fmla="*/ 1274795 w 2102687"/>
              <a:gd name="connsiteY109" fmla="*/ 94937 h 147600"/>
              <a:gd name="connsiteX110" fmla="*/ 1204794 w 2102687"/>
              <a:gd name="connsiteY110" fmla="*/ 94937 h 147600"/>
              <a:gd name="connsiteX111" fmla="*/ 1234582 w 2102687"/>
              <a:gd name="connsiteY111" fmla="*/ 132249 h 147600"/>
              <a:gd name="connsiteX112" fmla="*/ 1259054 w 2102687"/>
              <a:gd name="connsiteY112" fmla="*/ 109481 h 147600"/>
              <a:gd name="connsiteX113" fmla="*/ 1274561 w 2102687"/>
              <a:gd name="connsiteY113" fmla="*/ 113521 h 147600"/>
              <a:gd name="connsiteX114" fmla="*/ 1232946 w 2102687"/>
              <a:gd name="connsiteY114" fmla="*/ 146388 h 147600"/>
              <a:gd name="connsiteX115" fmla="*/ 1187243 w 2102687"/>
              <a:gd name="connsiteY115" fmla="*/ 94764 h 147600"/>
              <a:gd name="connsiteX116" fmla="*/ 1232946 w 2102687"/>
              <a:gd name="connsiteY116" fmla="*/ 41524 h 147600"/>
              <a:gd name="connsiteX117" fmla="*/ 917956 w 2102687"/>
              <a:gd name="connsiteY117" fmla="*/ 41524 h 147600"/>
              <a:gd name="connsiteX118" fmla="*/ 953059 w 2102687"/>
              <a:gd name="connsiteY118" fmla="*/ 72170 h 147600"/>
              <a:gd name="connsiteX119" fmla="*/ 953059 w 2102687"/>
              <a:gd name="connsiteY119" fmla="*/ 123361 h 147600"/>
              <a:gd name="connsiteX120" fmla="*/ 955717 w 2102687"/>
              <a:gd name="connsiteY120" fmla="*/ 144339 h 147600"/>
              <a:gd name="connsiteX121" fmla="*/ 938370 w 2102687"/>
              <a:gd name="connsiteY121" fmla="*/ 144339 h 147600"/>
              <a:gd name="connsiteX122" fmla="*/ 936326 w 2102687"/>
              <a:gd name="connsiteY122" fmla="*/ 129017 h 147600"/>
              <a:gd name="connsiteX123" fmla="*/ 907969 w 2102687"/>
              <a:gd name="connsiteY123" fmla="*/ 146359 h 147600"/>
              <a:gd name="connsiteX124" fmla="*/ 876137 w 2102687"/>
              <a:gd name="connsiteY124" fmla="*/ 117734 h 147600"/>
              <a:gd name="connsiteX125" fmla="*/ 901018 w 2102687"/>
              <a:gd name="connsiteY125" fmla="*/ 89109 h 147600"/>
              <a:gd name="connsiteX126" fmla="*/ 930397 w 2102687"/>
              <a:gd name="connsiteY126" fmla="*/ 81837 h 147600"/>
              <a:gd name="connsiteX127" fmla="*/ 936326 w 2102687"/>
              <a:gd name="connsiteY127" fmla="*/ 73786 h 147600"/>
              <a:gd name="connsiteX128" fmla="*/ 936326 w 2102687"/>
              <a:gd name="connsiteY128" fmla="*/ 73180 h 147600"/>
              <a:gd name="connsiteX129" fmla="*/ 916730 w 2102687"/>
              <a:gd name="connsiteY129" fmla="*/ 54423 h 147600"/>
              <a:gd name="connsiteX130" fmla="*/ 892462 w 2102687"/>
              <a:gd name="connsiteY130" fmla="*/ 77018 h 147600"/>
              <a:gd name="connsiteX131" fmla="*/ 876750 w 2102687"/>
              <a:gd name="connsiteY131" fmla="*/ 73786 h 147600"/>
              <a:gd name="connsiteX132" fmla="*/ 917956 w 2102687"/>
              <a:gd name="connsiteY132" fmla="*/ 41524 h 147600"/>
              <a:gd name="connsiteX133" fmla="*/ 717999 w 2102687"/>
              <a:gd name="connsiteY133" fmla="*/ 41524 h 147600"/>
              <a:gd name="connsiteX134" fmla="*/ 763907 w 2102687"/>
              <a:gd name="connsiteY134" fmla="*/ 92744 h 147600"/>
              <a:gd name="connsiteX135" fmla="*/ 716364 w 2102687"/>
              <a:gd name="connsiteY135" fmla="*/ 146388 h 147600"/>
              <a:gd name="connsiteX136" fmla="*/ 670456 w 2102687"/>
              <a:gd name="connsiteY136" fmla="*/ 95168 h 147600"/>
              <a:gd name="connsiteX137" fmla="*/ 717999 w 2102687"/>
              <a:gd name="connsiteY137" fmla="*/ 41524 h 147600"/>
              <a:gd name="connsiteX138" fmla="*/ 616429 w 2102687"/>
              <a:gd name="connsiteY138" fmla="*/ 41524 h 147600"/>
              <a:gd name="connsiteX139" fmla="*/ 649108 w 2102687"/>
              <a:gd name="connsiteY139" fmla="*/ 74594 h 147600"/>
              <a:gd name="connsiteX140" fmla="*/ 649108 w 2102687"/>
              <a:gd name="connsiteY140" fmla="*/ 144368 h 147600"/>
              <a:gd name="connsiteX141" fmla="*/ 632170 w 2102687"/>
              <a:gd name="connsiteY141" fmla="*/ 144368 h 147600"/>
              <a:gd name="connsiteX142" fmla="*/ 632170 w 2102687"/>
              <a:gd name="connsiteY142" fmla="*/ 78028 h 147600"/>
              <a:gd name="connsiteX143" fmla="*/ 610121 w 2102687"/>
              <a:gd name="connsiteY143" fmla="*/ 54452 h 147600"/>
              <a:gd name="connsiteX144" fmla="*/ 587868 w 2102687"/>
              <a:gd name="connsiteY144" fmla="*/ 78028 h 147600"/>
              <a:gd name="connsiteX145" fmla="*/ 587868 w 2102687"/>
              <a:gd name="connsiteY145" fmla="*/ 144368 h 147600"/>
              <a:gd name="connsiteX146" fmla="*/ 570930 w 2102687"/>
              <a:gd name="connsiteY146" fmla="*/ 144368 h 147600"/>
              <a:gd name="connsiteX147" fmla="*/ 570930 w 2102687"/>
              <a:gd name="connsiteY147" fmla="*/ 43544 h 147600"/>
              <a:gd name="connsiteX148" fmla="*/ 587868 w 2102687"/>
              <a:gd name="connsiteY148" fmla="*/ 43544 h 147600"/>
              <a:gd name="connsiteX149" fmla="*/ 587868 w 2102687"/>
              <a:gd name="connsiteY149" fmla="*/ 59069 h 147600"/>
              <a:gd name="connsiteX150" fmla="*/ 616429 w 2102687"/>
              <a:gd name="connsiteY150" fmla="*/ 41524 h 147600"/>
              <a:gd name="connsiteX151" fmla="*/ 513808 w 2102687"/>
              <a:gd name="connsiteY151" fmla="*/ 41524 h 147600"/>
              <a:gd name="connsiteX152" fmla="*/ 546487 w 2102687"/>
              <a:gd name="connsiteY152" fmla="*/ 74594 h 147600"/>
              <a:gd name="connsiteX153" fmla="*/ 546487 w 2102687"/>
              <a:gd name="connsiteY153" fmla="*/ 144368 h 147600"/>
              <a:gd name="connsiteX154" fmla="*/ 529549 w 2102687"/>
              <a:gd name="connsiteY154" fmla="*/ 144368 h 147600"/>
              <a:gd name="connsiteX155" fmla="*/ 529549 w 2102687"/>
              <a:gd name="connsiteY155" fmla="*/ 78028 h 147600"/>
              <a:gd name="connsiteX156" fmla="*/ 507500 w 2102687"/>
              <a:gd name="connsiteY156" fmla="*/ 54452 h 147600"/>
              <a:gd name="connsiteX157" fmla="*/ 485247 w 2102687"/>
              <a:gd name="connsiteY157" fmla="*/ 78028 h 147600"/>
              <a:gd name="connsiteX158" fmla="*/ 485247 w 2102687"/>
              <a:gd name="connsiteY158" fmla="*/ 144368 h 147600"/>
              <a:gd name="connsiteX159" fmla="*/ 468309 w 2102687"/>
              <a:gd name="connsiteY159" fmla="*/ 144368 h 147600"/>
              <a:gd name="connsiteX160" fmla="*/ 468309 w 2102687"/>
              <a:gd name="connsiteY160" fmla="*/ 43544 h 147600"/>
              <a:gd name="connsiteX161" fmla="*/ 485247 w 2102687"/>
              <a:gd name="connsiteY161" fmla="*/ 43544 h 147600"/>
              <a:gd name="connsiteX162" fmla="*/ 485247 w 2102687"/>
              <a:gd name="connsiteY162" fmla="*/ 59069 h 147600"/>
              <a:gd name="connsiteX163" fmla="*/ 513808 w 2102687"/>
              <a:gd name="connsiteY163" fmla="*/ 41524 h 147600"/>
              <a:gd name="connsiteX164" fmla="*/ 1007903 w 2102687"/>
              <a:gd name="connsiteY164" fmla="*/ 15323 h 147600"/>
              <a:gd name="connsiteX165" fmla="*/ 1007903 w 2102687"/>
              <a:gd name="connsiteY165" fmla="*/ 43544 h 147600"/>
              <a:gd name="connsiteX166" fmla="*/ 1038100 w 2102687"/>
              <a:gd name="connsiteY166" fmla="*/ 43544 h 147600"/>
              <a:gd name="connsiteX167" fmla="*/ 1038100 w 2102687"/>
              <a:gd name="connsiteY167" fmla="*/ 56443 h 147600"/>
              <a:gd name="connsiteX168" fmla="*/ 1007903 w 2102687"/>
              <a:gd name="connsiteY168" fmla="*/ 56443 h 147600"/>
              <a:gd name="connsiteX169" fmla="*/ 1007903 w 2102687"/>
              <a:gd name="connsiteY169" fmla="*/ 115512 h 147600"/>
              <a:gd name="connsiteX170" fmla="*/ 1021162 w 2102687"/>
              <a:gd name="connsiteY170" fmla="*/ 132249 h 147600"/>
              <a:gd name="connsiteX171" fmla="*/ 1036056 w 2102687"/>
              <a:gd name="connsiteY171" fmla="*/ 128007 h 147600"/>
              <a:gd name="connsiteX172" fmla="*/ 1040757 w 2102687"/>
              <a:gd name="connsiteY172" fmla="*/ 140098 h 147600"/>
              <a:gd name="connsiteX173" fmla="*/ 1018913 w 2102687"/>
              <a:gd name="connsiteY173" fmla="*/ 146359 h 147600"/>
              <a:gd name="connsiteX174" fmla="*/ 990965 w 2102687"/>
              <a:gd name="connsiteY174" fmla="*/ 118138 h 147600"/>
              <a:gd name="connsiteX175" fmla="*/ 990965 w 2102687"/>
              <a:gd name="connsiteY175" fmla="*/ 56443 h 147600"/>
              <a:gd name="connsiteX176" fmla="*/ 971370 w 2102687"/>
              <a:gd name="connsiteY176" fmla="*/ 56443 h 147600"/>
              <a:gd name="connsiteX177" fmla="*/ 971370 w 2102687"/>
              <a:gd name="connsiteY177" fmla="*/ 43544 h 147600"/>
              <a:gd name="connsiteX178" fmla="*/ 990965 w 2102687"/>
              <a:gd name="connsiteY178" fmla="*/ 43544 h 147600"/>
              <a:gd name="connsiteX179" fmla="*/ 990965 w 2102687"/>
              <a:gd name="connsiteY179" fmla="*/ 19363 h 147600"/>
              <a:gd name="connsiteX180" fmla="*/ 169614 w 2102687"/>
              <a:gd name="connsiteY180" fmla="*/ 10677 h 147600"/>
              <a:gd name="connsiteX181" fmla="*/ 150252 w 2102687"/>
              <a:gd name="connsiteY181" fmla="*/ 29030 h 147600"/>
              <a:gd name="connsiteX182" fmla="*/ 160240 w 2102687"/>
              <a:gd name="connsiteY182" fmla="*/ 48998 h 147600"/>
              <a:gd name="connsiteX183" fmla="*/ 169001 w 2102687"/>
              <a:gd name="connsiteY183" fmla="*/ 58665 h 147600"/>
              <a:gd name="connsiteX184" fmla="*/ 188801 w 2102687"/>
              <a:gd name="connsiteY184" fmla="*/ 30040 h 147600"/>
              <a:gd name="connsiteX185" fmla="*/ 169614 w 2102687"/>
              <a:gd name="connsiteY185" fmla="*/ 10677 h 147600"/>
              <a:gd name="connsiteX186" fmla="*/ 326321 w 2102687"/>
              <a:gd name="connsiteY186" fmla="*/ 3232 h 147600"/>
              <a:gd name="connsiteX187" fmla="*/ 351611 w 2102687"/>
              <a:gd name="connsiteY187" fmla="*/ 3232 h 147600"/>
              <a:gd name="connsiteX188" fmla="*/ 351611 w 2102687"/>
              <a:gd name="connsiteY188" fmla="*/ 100997 h 147600"/>
              <a:gd name="connsiteX189" fmla="*/ 304272 w 2102687"/>
              <a:gd name="connsiteY189" fmla="*/ 147571 h 147600"/>
              <a:gd name="connsiteX190" fmla="*/ 256933 w 2102687"/>
              <a:gd name="connsiteY190" fmla="*/ 100997 h 147600"/>
              <a:gd name="connsiteX191" fmla="*/ 256933 w 2102687"/>
              <a:gd name="connsiteY191" fmla="*/ 92340 h 147600"/>
              <a:gd name="connsiteX192" fmla="*/ 282223 w 2102687"/>
              <a:gd name="connsiteY192" fmla="*/ 86079 h 147600"/>
              <a:gd name="connsiteX193" fmla="*/ 282223 w 2102687"/>
              <a:gd name="connsiteY193" fmla="*/ 105441 h 147600"/>
              <a:gd name="connsiteX194" fmla="*/ 304272 w 2102687"/>
              <a:gd name="connsiteY194" fmla="*/ 134471 h 147600"/>
              <a:gd name="connsiteX195" fmla="*/ 326321 w 2102687"/>
              <a:gd name="connsiteY195" fmla="*/ 107461 h 147600"/>
              <a:gd name="connsiteX196" fmla="*/ 69388 w 2102687"/>
              <a:gd name="connsiteY196" fmla="*/ 3232 h 147600"/>
              <a:gd name="connsiteX197" fmla="*/ 94678 w 2102687"/>
              <a:gd name="connsiteY197" fmla="*/ 3232 h 147600"/>
              <a:gd name="connsiteX198" fmla="*/ 94678 w 2102687"/>
              <a:gd name="connsiteY198" fmla="*/ 100997 h 147600"/>
              <a:gd name="connsiteX199" fmla="*/ 47339 w 2102687"/>
              <a:gd name="connsiteY199" fmla="*/ 147571 h 147600"/>
              <a:gd name="connsiteX200" fmla="*/ 0 w 2102687"/>
              <a:gd name="connsiteY200" fmla="*/ 100997 h 147600"/>
              <a:gd name="connsiteX201" fmla="*/ 0 w 2102687"/>
              <a:gd name="connsiteY201" fmla="*/ 92340 h 147600"/>
              <a:gd name="connsiteX202" fmla="*/ 25290 w 2102687"/>
              <a:gd name="connsiteY202" fmla="*/ 86079 h 147600"/>
              <a:gd name="connsiteX203" fmla="*/ 25290 w 2102687"/>
              <a:gd name="connsiteY203" fmla="*/ 105441 h 147600"/>
              <a:gd name="connsiteX204" fmla="*/ 47339 w 2102687"/>
              <a:gd name="connsiteY204" fmla="*/ 134471 h 147600"/>
              <a:gd name="connsiteX205" fmla="*/ 69388 w 2102687"/>
              <a:gd name="connsiteY205" fmla="*/ 107461 h 147600"/>
              <a:gd name="connsiteX206" fmla="*/ 1687091 w 2102687"/>
              <a:gd name="connsiteY206" fmla="*/ 3203 h 147600"/>
              <a:gd name="connsiteX207" fmla="*/ 1704029 w 2102687"/>
              <a:gd name="connsiteY207" fmla="*/ 3203 h 147600"/>
              <a:gd name="connsiteX208" fmla="*/ 1704029 w 2102687"/>
              <a:gd name="connsiteY208" fmla="*/ 123361 h 147600"/>
              <a:gd name="connsiteX209" fmla="*/ 1705256 w 2102687"/>
              <a:gd name="connsiteY209" fmla="*/ 144339 h 147600"/>
              <a:gd name="connsiteX210" fmla="*/ 1688113 w 2102687"/>
              <a:gd name="connsiteY210" fmla="*/ 144339 h 147600"/>
              <a:gd name="connsiteX211" fmla="*/ 1687091 w 2102687"/>
              <a:gd name="connsiteY211" fmla="*/ 131643 h 147600"/>
              <a:gd name="connsiteX212" fmla="*/ 1687091 w 2102687"/>
              <a:gd name="connsiteY212" fmla="*/ 123967 h 147600"/>
              <a:gd name="connsiteX213" fmla="*/ 1655259 w 2102687"/>
              <a:gd name="connsiteY213" fmla="*/ 146359 h 147600"/>
              <a:gd name="connsiteX214" fmla="*/ 1613848 w 2102687"/>
              <a:gd name="connsiteY214" fmla="*/ 94534 h 147600"/>
              <a:gd name="connsiteX215" fmla="*/ 1656690 w 2102687"/>
              <a:gd name="connsiteY215" fmla="*/ 41496 h 147600"/>
              <a:gd name="connsiteX216" fmla="*/ 1687091 w 2102687"/>
              <a:gd name="connsiteY216" fmla="*/ 62878 h 147600"/>
              <a:gd name="connsiteX217" fmla="*/ 1345964 w 2102687"/>
              <a:gd name="connsiteY217" fmla="*/ 3203 h 147600"/>
              <a:gd name="connsiteX218" fmla="*/ 1374116 w 2102687"/>
              <a:gd name="connsiteY218" fmla="*/ 3203 h 147600"/>
              <a:gd name="connsiteX219" fmla="*/ 1416578 w 2102687"/>
              <a:gd name="connsiteY219" fmla="*/ 116926 h 147600"/>
              <a:gd name="connsiteX220" fmla="*/ 1458807 w 2102687"/>
              <a:gd name="connsiteY220" fmla="*/ 3203 h 147600"/>
              <a:gd name="connsiteX221" fmla="*/ 1485732 w 2102687"/>
              <a:gd name="connsiteY221" fmla="*/ 3203 h 147600"/>
              <a:gd name="connsiteX222" fmla="*/ 1485732 w 2102687"/>
              <a:gd name="connsiteY222" fmla="*/ 144339 h 147600"/>
              <a:gd name="connsiteX223" fmla="*/ 1467976 w 2102687"/>
              <a:gd name="connsiteY223" fmla="*/ 144339 h 147600"/>
              <a:gd name="connsiteX224" fmla="*/ 1467976 w 2102687"/>
              <a:gd name="connsiteY224" fmla="*/ 22566 h 147600"/>
              <a:gd name="connsiteX225" fmla="*/ 1422886 w 2102687"/>
              <a:gd name="connsiteY225" fmla="*/ 144339 h 147600"/>
              <a:gd name="connsiteX226" fmla="*/ 1409219 w 2102687"/>
              <a:gd name="connsiteY226" fmla="*/ 144339 h 147600"/>
              <a:gd name="connsiteX227" fmla="*/ 1363720 w 2102687"/>
              <a:gd name="connsiteY227" fmla="*/ 22768 h 147600"/>
              <a:gd name="connsiteX228" fmla="*/ 1363720 w 2102687"/>
              <a:gd name="connsiteY228" fmla="*/ 144339 h 147600"/>
              <a:gd name="connsiteX229" fmla="*/ 1345964 w 2102687"/>
              <a:gd name="connsiteY229" fmla="*/ 144339 h 147600"/>
              <a:gd name="connsiteX230" fmla="*/ 424007 w 2102687"/>
              <a:gd name="connsiteY230" fmla="*/ 3203 h 147600"/>
              <a:gd name="connsiteX231" fmla="*/ 441763 w 2102687"/>
              <a:gd name="connsiteY231" fmla="*/ 3203 h 147600"/>
              <a:gd name="connsiteX232" fmla="*/ 441763 w 2102687"/>
              <a:gd name="connsiteY232" fmla="*/ 144339 h 147600"/>
              <a:gd name="connsiteX233" fmla="*/ 424007 w 2102687"/>
              <a:gd name="connsiteY233" fmla="*/ 144339 h 147600"/>
              <a:gd name="connsiteX234" fmla="*/ 1882726 w 2102687"/>
              <a:gd name="connsiteY234" fmla="*/ 202 h 147600"/>
              <a:gd name="connsiteX235" fmla="*/ 1894554 w 2102687"/>
              <a:gd name="connsiteY235" fmla="*/ 12091 h 147600"/>
              <a:gd name="connsiteX236" fmla="*/ 1882726 w 2102687"/>
              <a:gd name="connsiteY236" fmla="*/ 23778 h 147600"/>
              <a:gd name="connsiteX237" fmla="*/ 1870694 w 2102687"/>
              <a:gd name="connsiteY237" fmla="*/ 12091 h 147600"/>
              <a:gd name="connsiteX238" fmla="*/ 1882726 w 2102687"/>
              <a:gd name="connsiteY238" fmla="*/ 202 h 147600"/>
              <a:gd name="connsiteX239" fmla="*/ 1737058 w 2102687"/>
              <a:gd name="connsiteY239" fmla="*/ 202 h 147600"/>
              <a:gd name="connsiteX240" fmla="*/ 1748886 w 2102687"/>
              <a:gd name="connsiteY240" fmla="*/ 12091 h 147600"/>
              <a:gd name="connsiteX241" fmla="*/ 1737058 w 2102687"/>
              <a:gd name="connsiteY241" fmla="*/ 23778 h 147600"/>
              <a:gd name="connsiteX242" fmla="*/ 1725026 w 2102687"/>
              <a:gd name="connsiteY242" fmla="*/ 12091 h 147600"/>
              <a:gd name="connsiteX243" fmla="*/ 1737058 w 2102687"/>
              <a:gd name="connsiteY243" fmla="*/ 202 h 147600"/>
              <a:gd name="connsiteX244" fmla="*/ 1065639 w 2102687"/>
              <a:gd name="connsiteY244" fmla="*/ 202 h 147600"/>
              <a:gd name="connsiteX245" fmla="*/ 1077466 w 2102687"/>
              <a:gd name="connsiteY245" fmla="*/ 12091 h 147600"/>
              <a:gd name="connsiteX246" fmla="*/ 1065639 w 2102687"/>
              <a:gd name="connsiteY246" fmla="*/ 23778 h 147600"/>
              <a:gd name="connsiteX247" fmla="*/ 1053607 w 2102687"/>
              <a:gd name="connsiteY247" fmla="*/ 12091 h 147600"/>
              <a:gd name="connsiteX248" fmla="*/ 1065639 w 2102687"/>
              <a:gd name="connsiteY248" fmla="*/ 202 h 147600"/>
              <a:gd name="connsiteX249" fmla="*/ 170228 w 2102687"/>
              <a:gd name="connsiteY249" fmla="*/ 0 h 147600"/>
              <a:gd name="connsiteX250" fmla="*/ 208601 w 2102687"/>
              <a:gd name="connsiteY250" fmla="*/ 27414 h 147600"/>
              <a:gd name="connsiteX251" fmla="*/ 186553 w 2102687"/>
              <a:gd name="connsiteY251" fmla="*/ 54019 h 147600"/>
              <a:gd name="connsiteX252" fmla="*/ 186961 w 2102687"/>
              <a:gd name="connsiteY252" fmla="*/ 54827 h 147600"/>
              <a:gd name="connsiteX253" fmla="*/ 211434 w 2102687"/>
              <a:gd name="connsiteY253" fmla="*/ 49979 h 147600"/>
              <a:gd name="connsiteX254" fmla="*/ 238155 w 2102687"/>
              <a:gd name="connsiteY254" fmla="*/ 75575 h 147600"/>
              <a:gd name="connsiteX255" fmla="*/ 220808 w 2102687"/>
              <a:gd name="connsiteY255" fmla="*/ 114906 h 147600"/>
              <a:gd name="connsiteX256" fmla="*/ 246946 w 2102687"/>
              <a:gd name="connsiteY256" fmla="*/ 143358 h 147600"/>
              <a:gd name="connsiteX257" fmla="*/ 246946 w 2102687"/>
              <a:gd name="connsiteY257" fmla="*/ 144368 h 147600"/>
              <a:gd name="connsiteX258" fmla="*/ 214909 w 2102687"/>
              <a:gd name="connsiteY258" fmla="*/ 144368 h 147600"/>
              <a:gd name="connsiteX259" fmla="*/ 202673 w 2102687"/>
              <a:gd name="connsiteY259" fmla="*/ 131268 h 147600"/>
              <a:gd name="connsiteX260" fmla="*/ 156561 w 2102687"/>
              <a:gd name="connsiteY260" fmla="*/ 147600 h 147600"/>
              <a:gd name="connsiteX261" fmla="*/ 115559 w 2102687"/>
              <a:gd name="connsiteY261" fmla="*/ 109481 h 147600"/>
              <a:gd name="connsiteX262" fmla="*/ 144733 w 2102687"/>
              <a:gd name="connsiteY262" fmla="*/ 68967 h 147600"/>
              <a:gd name="connsiteX263" fmla="*/ 144529 w 2102687"/>
              <a:gd name="connsiteY263" fmla="*/ 68563 h 147600"/>
              <a:gd name="connsiteX264" fmla="*/ 128204 w 2102687"/>
              <a:gd name="connsiteY264" fmla="*/ 34888 h 147600"/>
              <a:gd name="connsiteX265" fmla="*/ 170228 w 2102687"/>
              <a:gd name="connsiteY265" fmla="*/ 0 h 14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</a:cxnLst>
            <a:rect l="l" t="t" r="r" b="b"/>
            <a:pathLst>
              <a:path w="2102687" h="147600">
                <a:moveTo>
                  <a:pt x="936296" y="92110"/>
                </a:moveTo>
                <a:cubicBezTo>
                  <a:pt x="934661" y="93524"/>
                  <a:pt x="930397" y="94736"/>
                  <a:pt x="922629" y="96554"/>
                </a:cubicBezTo>
                <a:lnTo>
                  <a:pt x="910188" y="99583"/>
                </a:lnTo>
                <a:cubicBezTo>
                  <a:pt x="898565" y="102411"/>
                  <a:pt x="893046" y="107057"/>
                  <a:pt x="893046" y="116522"/>
                </a:cubicBezTo>
                <a:cubicBezTo>
                  <a:pt x="893046" y="127805"/>
                  <a:pt x="901018" y="134269"/>
                  <a:pt x="912641" y="134269"/>
                </a:cubicBezTo>
                <a:cubicBezTo>
                  <a:pt x="925900" y="134269"/>
                  <a:pt x="936326" y="126622"/>
                  <a:pt x="936296" y="111674"/>
                </a:cubicBezTo>
                <a:close/>
                <a:moveTo>
                  <a:pt x="150428" y="74796"/>
                </a:moveTo>
                <a:cubicBezTo>
                  <a:pt x="142689" y="80221"/>
                  <a:pt x="137987" y="89916"/>
                  <a:pt x="137987" y="100391"/>
                </a:cubicBezTo>
                <a:cubicBezTo>
                  <a:pt x="137987" y="117128"/>
                  <a:pt x="150019" y="132855"/>
                  <a:pt x="169614" y="132855"/>
                </a:cubicBezTo>
                <a:cubicBezTo>
                  <a:pt x="178376" y="132855"/>
                  <a:pt x="187954" y="129623"/>
                  <a:pt x="196540" y="124602"/>
                </a:cubicBezTo>
                <a:close/>
                <a:moveTo>
                  <a:pt x="194291" y="60685"/>
                </a:moveTo>
                <a:cubicBezTo>
                  <a:pt x="188568" y="60685"/>
                  <a:pt x="181646" y="61695"/>
                  <a:pt x="174491" y="64523"/>
                </a:cubicBezTo>
                <a:lnTo>
                  <a:pt x="214471" y="108067"/>
                </a:lnTo>
                <a:cubicBezTo>
                  <a:pt x="218969" y="101199"/>
                  <a:pt x="221013" y="93754"/>
                  <a:pt x="221013" y="86483"/>
                </a:cubicBezTo>
                <a:cubicBezTo>
                  <a:pt x="221013" y="70150"/>
                  <a:pt x="210821" y="60685"/>
                  <a:pt x="194291" y="60685"/>
                </a:cubicBezTo>
                <a:close/>
                <a:moveTo>
                  <a:pt x="1659523" y="55808"/>
                </a:moveTo>
                <a:cubicBezTo>
                  <a:pt x="1642789" y="55808"/>
                  <a:pt x="1631575" y="67524"/>
                  <a:pt x="1631575" y="93927"/>
                </a:cubicBezTo>
                <a:cubicBezTo>
                  <a:pt x="1631575" y="120158"/>
                  <a:pt x="1642789" y="132047"/>
                  <a:pt x="1659523" y="132047"/>
                </a:cubicBezTo>
                <a:cubicBezTo>
                  <a:pt x="1676257" y="132047"/>
                  <a:pt x="1687500" y="120158"/>
                  <a:pt x="1687471" y="93927"/>
                </a:cubicBezTo>
                <a:cubicBezTo>
                  <a:pt x="1687471" y="67495"/>
                  <a:pt x="1676257" y="55808"/>
                  <a:pt x="1659523" y="55808"/>
                </a:cubicBezTo>
                <a:close/>
                <a:moveTo>
                  <a:pt x="717211" y="55808"/>
                </a:moveTo>
                <a:cubicBezTo>
                  <a:pt x="699864" y="55808"/>
                  <a:pt x="688241" y="67726"/>
                  <a:pt x="688241" y="93927"/>
                </a:cubicBezTo>
                <a:cubicBezTo>
                  <a:pt x="688241" y="119956"/>
                  <a:pt x="700068" y="132047"/>
                  <a:pt x="717211" y="132047"/>
                </a:cubicBezTo>
                <a:cubicBezTo>
                  <a:pt x="734733" y="132047"/>
                  <a:pt x="746181" y="119956"/>
                  <a:pt x="746181" y="93927"/>
                </a:cubicBezTo>
                <a:cubicBezTo>
                  <a:pt x="746181" y="67697"/>
                  <a:pt x="734353" y="55808"/>
                  <a:pt x="717211" y="55808"/>
                </a:cubicBezTo>
                <a:close/>
                <a:moveTo>
                  <a:pt x="2060809" y="55231"/>
                </a:moveTo>
                <a:cubicBezTo>
                  <a:pt x="2044689" y="55231"/>
                  <a:pt x="2035519" y="65302"/>
                  <a:pt x="2033270" y="83049"/>
                </a:cubicBezTo>
                <a:lnTo>
                  <a:pt x="2085486" y="83049"/>
                </a:lnTo>
                <a:cubicBezTo>
                  <a:pt x="2085078" y="64321"/>
                  <a:pt x="2076112" y="55231"/>
                  <a:pt x="2060809" y="55231"/>
                </a:cubicBezTo>
                <a:close/>
                <a:moveTo>
                  <a:pt x="1554887" y="55231"/>
                </a:moveTo>
                <a:cubicBezTo>
                  <a:pt x="1538766" y="55231"/>
                  <a:pt x="1529596" y="65302"/>
                  <a:pt x="1527347" y="83049"/>
                </a:cubicBezTo>
                <a:lnTo>
                  <a:pt x="1579563" y="83049"/>
                </a:lnTo>
                <a:cubicBezTo>
                  <a:pt x="1579155" y="64321"/>
                  <a:pt x="1570189" y="55231"/>
                  <a:pt x="1554887" y="55231"/>
                </a:cubicBezTo>
                <a:close/>
                <a:moveTo>
                  <a:pt x="1232946" y="55231"/>
                </a:moveTo>
                <a:cubicBezTo>
                  <a:pt x="1216826" y="55231"/>
                  <a:pt x="1207656" y="65302"/>
                  <a:pt x="1205407" y="83049"/>
                </a:cubicBezTo>
                <a:lnTo>
                  <a:pt x="1257623" y="83049"/>
                </a:lnTo>
                <a:cubicBezTo>
                  <a:pt x="1257214" y="64321"/>
                  <a:pt x="1248249" y="55231"/>
                  <a:pt x="1232946" y="55231"/>
                </a:cubicBezTo>
                <a:close/>
                <a:moveTo>
                  <a:pt x="1874140" y="43544"/>
                </a:moveTo>
                <a:lnTo>
                  <a:pt x="1891078" y="43544"/>
                </a:lnTo>
                <a:lnTo>
                  <a:pt x="1891078" y="144368"/>
                </a:lnTo>
                <a:lnTo>
                  <a:pt x="1874140" y="144368"/>
                </a:lnTo>
                <a:close/>
                <a:moveTo>
                  <a:pt x="1728502" y="43544"/>
                </a:moveTo>
                <a:lnTo>
                  <a:pt x="1745440" y="43544"/>
                </a:lnTo>
                <a:lnTo>
                  <a:pt x="1745440" y="144368"/>
                </a:lnTo>
                <a:lnTo>
                  <a:pt x="1728502" y="144368"/>
                </a:lnTo>
                <a:close/>
                <a:moveTo>
                  <a:pt x="1090345" y="43544"/>
                </a:moveTo>
                <a:lnTo>
                  <a:pt x="1108305" y="43544"/>
                </a:lnTo>
                <a:lnTo>
                  <a:pt x="1134618" y="125006"/>
                </a:lnTo>
                <a:lnTo>
                  <a:pt x="1160726" y="43544"/>
                </a:lnTo>
                <a:lnTo>
                  <a:pt x="1178073" y="43544"/>
                </a:lnTo>
                <a:lnTo>
                  <a:pt x="1144839" y="144368"/>
                </a:lnTo>
                <a:lnTo>
                  <a:pt x="1123608" y="144368"/>
                </a:lnTo>
                <a:close/>
                <a:moveTo>
                  <a:pt x="1057082" y="43544"/>
                </a:moveTo>
                <a:lnTo>
                  <a:pt x="1074020" y="43544"/>
                </a:lnTo>
                <a:lnTo>
                  <a:pt x="1074020" y="144368"/>
                </a:lnTo>
                <a:lnTo>
                  <a:pt x="1057082" y="144368"/>
                </a:lnTo>
                <a:close/>
                <a:moveTo>
                  <a:pt x="773107" y="43544"/>
                </a:moveTo>
                <a:lnTo>
                  <a:pt x="791067" y="43544"/>
                </a:lnTo>
                <a:lnTo>
                  <a:pt x="817379" y="125006"/>
                </a:lnTo>
                <a:lnTo>
                  <a:pt x="843487" y="43544"/>
                </a:lnTo>
                <a:lnTo>
                  <a:pt x="860834" y="43544"/>
                </a:lnTo>
                <a:lnTo>
                  <a:pt x="827600" y="144368"/>
                </a:lnTo>
                <a:lnTo>
                  <a:pt x="806369" y="144368"/>
                </a:lnTo>
                <a:close/>
                <a:moveTo>
                  <a:pt x="2060839" y="41524"/>
                </a:moveTo>
                <a:cubicBezTo>
                  <a:pt x="2083267" y="41524"/>
                  <a:pt x="2102658" y="54019"/>
                  <a:pt x="2102687" y="89282"/>
                </a:cubicBezTo>
                <a:lnTo>
                  <a:pt x="2102687" y="94937"/>
                </a:lnTo>
                <a:lnTo>
                  <a:pt x="2032686" y="94937"/>
                </a:lnTo>
                <a:cubicBezTo>
                  <a:pt x="2033300" y="117532"/>
                  <a:pt x="2042265" y="132249"/>
                  <a:pt x="2062474" y="132249"/>
                </a:cubicBezTo>
                <a:cubicBezTo>
                  <a:pt x="2075119" y="132249"/>
                  <a:pt x="2084289" y="126420"/>
                  <a:pt x="2086947" y="109481"/>
                </a:cubicBezTo>
                <a:lnTo>
                  <a:pt x="2102454" y="113521"/>
                </a:lnTo>
                <a:cubicBezTo>
                  <a:pt x="2098803" y="133288"/>
                  <a:pt x="2084114" y="146388"/>
                  <a:pt x="2060839" y="146388"/>
                </a:cubicBezTo>
                <a:cubicBezTo>
                  <a:pt x="2032482" y="146388"/>
                  <a:pt x="2015135" y="127834"/>
                  <a:pt x="2015135" y="94764"/>
                </a:cubicBezTo>
                <a:cubicBezTo>
                  <a:pt x="2015135" y="60281"/>
                  <a:pt x="2033913" y="41524"/>
                  <a:pt x="2060839" y="41524"/>
                </a:cubicBezTo>
                <a:close/>
                <a:moveTo>
                  <a:pt x="1961079" y="41524"/>
                </a:moveTo>
                <a:cubicBezTo>
                  <a:pt x="1981668" y="41524"/>
                  <a:pt x="1993729" y="55635"/>
                  <a:pt x="1993758" y="74594"/>
                </a:cubicBezTo>
                <a:lnTo>
                  <a:pt x="1993758" y="144368"/>
                </a:lnTo>
                <a:lnTo>
                  <a:pt x="1976820" y="144368"/>
                </a:lnTo>
                <a:lnTo>
                  <a:pt x="1976820" y="78028"/>
                </a:lnTo>
                <a:cubicBezTo>
                  <a:pt x="1976820" y="63917"/>
                  <a:pt x="1969665" y="54452"/>
                  <a:pt x="1954771" y="54452"/>
                </a:cubicBezTo>
                <a:cubicBezTo>
                  <a:pt x="1939673" y="54452"/>
                  <a:pt x="1932518" y="63917"/>
                  <a:pt x="1932518" y="78028"/>
                </a:cubicBezTo>
                <a:lnTo>
                  <a:pt x="1932518" y="144368"/>
                </a:lnTo>
                <a:lnTo>
                  <a:pt x="1915580" y="144368"/>
                </a:lnTo>
                <a:lnTo>
                  <a:pt x="1915580" y="43544"/>
                </a:lnTo>
                <a:lnTo>
                  <a:pt x="1932518" y="43544"/>
                </a:lnTo>
                <a:lnTo>
                  <a:pt x="1932518" y="59069"/>
                </a:lnTo>
                <a:cubicBezTo>
                  <a:pt x="1936606" y="48392"/>
                  <a:pt x="1946594" y="41524"/>
                  <a:pt x="1961079" y="41524"/>
                </a:cubicBezTo>
                <a:close/>
                <a:moveTo>
                  <a:pt x="1813776" y="41524"/>
                </a:moveTo>
                <a:cubicBezTo>
                  <a:pt x="1837840" y="41524"/>
                  <a:pt x="1851916" y="55635"/>
                  <a:pt x="1854778" y="76152"/>
                </a:cubicBezTo>
                <a:lnTo>
                  <a:pt x="1838658" y="79990"/>
                </a:lnTo>
                <a:cubicBezTo>
                  <a:pt x="1835620" y="62070"/>
                  <a:pt x="1826217" y="55808"/>
                  <a:pt x="1813367" y="55808"/>
                </a:cubicBezTo>
                <a:cubicBezTo>
                  <a:pt x="1795203" y="55808"/>
                  <a:pt x="1784602" y="68534"/>
                  <a:pt x="1784602" y="93726"/>
                </a:cubicBezTo>
                <a:cubicBezTo>
                  <a:pt x="1784602" y="117936"/>
                  <a:pt x="1794589" y="132047"/>
                  <a:pt x="1814185" y="132047"/>
                </a:cubicBezTo>
                <a:cubicBezTo>
                  <a:pt x="1827648" y="132047"/>
                  <a:pt x="1835796" y="125612"/>
                  <a:pt x="1838658" y="106653"/>
                </a:cubicBezTo>
                <a:lnTo>
                  <a:pt x="1854778" y="110491"/>
                </a:lnTo>
                <a:cubicBezTo>
                  <a:pt x="1851945" y="131268"/>
                  <a:pt x="1837840" y="146388"/>
                  <a:pt x="1812959" y="146388"/>
                </a:cubicBezTo>
                <a:cubicBezTo>
                  <a:pt x="1785419" y="146388"/>
                  <a:pt x="1766846" y="128440"/>
                  <a:pt x="1766846" y="94966"/>
                </a:cubicBezTo>
                <a:cubicBezTo>
                  <a:pt x="1766846" y="60887"/>
                  <a:pt x="1785828" y="41524"/>
                  <a:pt x="1813776" y="41524"/>
                </a:cubicBezTo>
                <a:close/>
                <a:moveTo>
                  <a:pt x="1554887" y="41524"/>
                </a:moveTo>
                <a:cubicBezTo>
                  <a:pt x="1577315" y="41524"/>
                  <a:pt x="1596706" y="54019"/>
                  <a:pt x="1596735" y="89282"/>
                </a:cubicBezTo>
                <a:lnTo>
                  <a:pt x="1596735" y="94937"/>
                </a:lnTo>
                <a:lnTo>
                  <a:pt x="1526734" y="94937"/>
                </a:lnTo>
                <a:cubicBezTo>
                  <a:pt x="1527347" y="117532"/>
                  <a:pt x="1536313" y="132249"/>
                  <a:pt x="1556522" y="132249"/>
                </a:cubicBezTo>
                <a:cubicBezTo>
                  <a:pt x="1569167" y="132249"/>
                  <a:pt x="1578337" y="126420"/>
                  <a:pt x="1580994" y="109481"/>
                </a:cubicBezTo>
                <a:lnTo>
                  <a:pt x="1596502" y="113521"/>
                </a:lnTo>
                <a:cubicBezTo>
                  <a:pt x="1592851" y="133288"/>
                  <a:pt x="1578162" y="146388"/>
                  <a:pt x="1554887" y="146388"/>
                </a:cubicBezTo>
                <a:cubicBezTo>
                  <a:pt x="1526530" y="146388"/>
                  <a:pt x="1509183" y="127834"/>
                  <a:pt x="1509183" y="94764"/>
                </a:cubicBezTo>
                <a:cubicBezTo>
                  <a:pt x="1509183" y="60281"/>
                  <a:pt x="1527961" y="41524"/>
                  <a:pt x="1554887" y="41524"/>
                </a:cubicBezTo>
                <a:close/>
                <a:moveTo>
                  <a:pt x="1232946" y="41524"/>
                </a:moveTo>
                <a:cubicBezTo>
                  <a:pt x="1255404" y="41524"/>
                  <a:pt x="1274766" y="54019"/>
                  <a:pt x="1274795" y="89282"/>
                </a:cubicBezTo>
                <a:lnTo>
                  <a:pt x="1274795" y="94937"/>
                </a:lnTo>
                <a:lnTo>
                  <a:pt x="1204794" y="94937"/>
                </a:lnTo>
                <a:cubicBezTo>
                  <a:pt x="1205407" y="117532"/>
                  <a:pt x="1214373" y="132249"/>
                  <a:pt x="1234582" y="132249"/>
                </a:cubicBezTo>
                <a:cubicBezTo>
                  <a:pt x="1247227" y="132249"/>
                  <a:pt x="1256397" y="126420"/>
                  <a:pt x="1259054" y="109481"/>
                </a:cubicBezTo>
                <a:lnTo>
                  <a:pt x="1274561" y="113521"/>
                </a:lnTo>
                <a:cubicBezTo>
                  <a:pt x="1270911" y="133288"/>
                  <a:pt x="1256221" y="146388"/>
                  <a:pt x="1232946" y="146388"/>
                </a:cubicBezTo>
                <a:cubicBezTo>
                  <a:pt x="1204590" y="146388"/>
                  <a:pt x="1187243" y="127834"/>
                  <a:pt x="1187243" y="94764"/>
                </a:cubicBezTo>
                <a:cubicBezTo>
                  <a:pt x="1187243" y="60281"/>
                  <a:pt x="1206020" y="41524"/>
                  <a:pt x="1232946" y="41524"/>
                </a:cubicBezTo>
                <a:close/>
                <a:moveTo>
                  <a:pt x="917956" y="41524"/>
                </a:moveTo>
                <a:cubicBezTo>
                  <a:pt x="939771" y="41524"/>
                  <a:pt x="953059" y="53211"/>
                  <a:pt x="953059" y="72170"/>
                </a:cubicBezTo>
                <a:lnTo>
                  <a:pt x="953059" y="123361"/>
                </a:lnTo>
                <a:cubicBezTo>
                  <a:pt x="953059" y="131845"/>
                  <a:pt x="953877" y="139088"/>
                  <a:pt x="955717" y="144339"/>
                </a:cubicBezTo>
                <a:lnTo>
                  <a:pt x="938370" y="144339"/>
                </a:lnTo>
                <a:cubicBezTo>
                  <a:pt x="937552" y="142522"/>
                  <a:pt x="936734" y="138482"/>
                  <a:pt x="936326" y="129017"/>
                </a:cubicBezTo>
                <a:cubicBezTo>
                  <a:pt x="933463" y="139088"/>
                  <a:pt x="923271" y="146359"/>
                  <a:pt x="907969" y="146359"/>
                </a:cubicBezTo>
                <a:cubicBezTo>
                  <a:pt x="889804" y="146359"/>
                  <a:pt x="876137" y="135885"/>
                  <a:pt x="876137" y="117734"/>
                </a:cubicBezTo>
                <a:cubicBezTo>
                  <a:pt x="876137" y="103421"/>
                  <a:pt x="885307" y="93148"/>
                  <a:pt x="901018" y="89109"/>
                </a:cubicBezTo>
                <a:lnTo>
                  <a:pt x="930397" y="81837"/>
                </a:lnTo>
                <a:cubicBezTo>
                  <a:pt x="934895" y="80654"/>
                  <a:pt x="936326" y="78634"/>
                  <a:pt x="936326" y="73786"/>
                </a:cubicBezTo>
                <a:lnTo>
                  <a:pt x="936326" y="73180"/>
                </a:lnTo>
                <a:cubicBezTo>
                  <a:pt x="936326" y="61493"/>
                  <a:pt x="929784" y="54423"/>
                  <a:pt x="916730" y="54423"/>
                </a:cubicBezTo>
                <a:cubicBezTo>
                  <a:pt x="901223" y="54423"/>
                  <a:pt x="893279" y="64119"/>
                  <a:pt x="892462" y="77018"/>
                </a:cubicBezTo>
                <a:lnTo>
                  <a:pt x="876750" y="73786"/>
                </a:lnTo>
                <a:cubicBezTo>
                  <a:pt x="877977" y="56241"/>
                  <a:pt x="893279" y="41524"/>
                  <a:pt x="917956" y="41524"/>
                </a:cubicBezTo>
                <a:close/>
                <a:moveTo>
                  <a:pt x="717999" y="41524"/>
                </a:moveTo>
                <a:cubicBezTo>
                  <a:pt x="746794" y="41524"/>
                  <a:pt x="763937" y="60887"/>
                  <a:pt x="763907" y="92744"/>
                </a:cubicBezTo>
                <a:cubicBezTo>
                  <a:pt x="763907" y="124198"/>
                  <a:pt x="747174" y="146388"/>
                  <a:pt x="716364" y="146388"/>
                </a:cubicBezTo>
                <a:cubicBezTo>
                  <a:pt x="687803" y="146388"/>
                  <a:pt x="670456" y="127026"/>
                  <a:pt x="670456" y="95168"/>
                </a:cubicBezTo>
                <a:cubicBezTo>
                  <a:pt x="670456" y="63715"/>
                  <a:pt x="687394" y="41524"/>
                  <a:pt x="717999" y="41524"/>
                </a:cubicBezTo>
                <a:close/>
                <a:moveTo>
                  <a:pt x="616429" y="41524"/>
                </a:moveTo>
                <a:cubicBezTo>
                  <a:pt x="637018" y="41524"/>
                  <a:pt x="649079" y="55635"/>
                  <a:pt x="649108" y="74594"/>
                </a:cubicBezTo>
                <a:lnTo>
                  <a:pt x="649108" y="144368"/>
                </a:lnTo>
                <a:lnTo>
                  <a:pt x="632170" y="144368"/>
                </a:lnTo>
                <a:lnTo>
                  <a:pt x="632170" y="78028"/>
                </a:lnTo>
                <a:cubicBezTo>
                  <a:pt x="632170" y="63917"/>
                  <a:pt x="625015" y="54452"/>
                  <a:pt x="610121" y="54452"/>
                </a:cubicBezTo>
                <a:cubicBezTo>
                  <a:pt x="595023" y="54452"/>
                  <a:pt x="587868" y="63917"/>
                  <a:pt x="587868" y="78028"/>
                </a:cubicBezTo>
                <a:lnTo>
                  <a:pt x="587868" y="144368"/>
                </a:lnTo>
                <a:lnTo>
                  <a:pt x="570930" y="144368"/>
                </a:lnTo>
                <a:lnTo>
                  <a:pt x="570930" y="43544"/>
                </a:lnTo>
                <a:lnTo>
                  <a:pt x="587868" y="43544"/>
                </a:lnTo>
                <a:lnTo>
                  <a:pt x="587868" y="59069"/>
                </a:lnTo>
                <a:cubicBezTo>
                  <a:pt x="591957" y="48392"/>
                  <a:pt x="601944" y="41524"/>
                  <a:pt x="616429" y="41524"/>
                </a:cubicBezTo>
                <a:close/>
                <a:moveTo>
                  <a:pt x="513808" y="41524"/>
                </a:moveTo>
                <a:cubicBezTo>
                  <a:pt x="534396" y="41524"/>
                  <a:pt x="546458" y="55635"/>
                  <a:pt x="546487" y="74594"/>
                </a:cubicBezTo>
                <a:lnTo>
                  <a:pt x="546487" y="144368"/>
                </a:lnTo>
                <a:lnTo>
                  <a:pt x="529549" y="144368"/>
                </a:lnTo>
                <a:lnTo>
                  <a:pt x="529549" y="78028"/>
                </a:lnTo>
                <a:cubicBezTo>
                  <a:pt x="529549" y="63917"/>
                  <a:pt x="522394" y="54452"/>
                  <a:pt x="507500" y="54452"/>
                </a:cubicBezTo>
                <a:cubicBezTo>
                  <a:pt x="492402" y="54452"/>
                  <a:pt x="485247" y="63917"/>
                  <a:pt x="485247" y="78028"/>
                </a:cubicBezTo>
                <a:lnTo>
                  <a:pt x="485247" y="144368"/>
                </a:lnTo>
                <a:lnTo>
                  <a:pt x="468309" y="144368"/>
                </a:lnTo>
                <a:lnTo>
                  <a:pt x="468309" y="43544"/>
                </a:lnTo>
                <a:lnTo>
                  <a:pt x="485247" y="43544"/>
                </a:lnTo>
                <a:lnTo>
                  <a:pt x="485247" y="59069"/>
                </a:lnTo>
                <a:cubicBezTo>
                  <a:pt x="489335" y="48392"/>
                  <a:pt x="499323" y="41524"/>
                  <a:pt x="513808" y="41524"/>
                </a:cubicBezTo>
                <a:close/>
                <a:moveTo>
                  <a:pt x="1007903" y="15323"/>
                </a:moveTo>
                <a:lnTo>
                  <a:pt x="1007903" y="43544"/>
                </a:lnTo>
                <a:lnTo>
                  <a:pt x="1038100" y="43544"/>
                </a:lnTo>
                <a:lnTo>
                  <a:pt x="1038100" y="56443"/>
                </a:lnTo>
                <a:lnTo>
                  <a:pt x="1007903" y="56443"/>
                </a:lnTo>
                <a:lnTo>
                  <a:pt x="1007903" y="115512"/>
                </a:lnTo>
                <a:cubicBezTo>
                  <a:pt x="1007903" y="126795"/>
                  <a:pt x="1011963" y="132249"/>
                  <a:pt x="1021162" y="132249"/>
                </a:cubicBezTo>
                <a:cubicBezTo>
                  <a:pt x="1029923" y="132249"/>
                  <a:pt x="1036056" y="128007"/>
                  <a:pt x="1036056" y="128007"/>
                </a:cubicBezTo>
                <a:lnTo>
                  <a:pt x="1040757" y="140098"/>
                </a:lnTo>
                <a:cubicBezTo>
                  <a:pt x="1037487" y="143128"/>
                  <a:pt x="1028901" y="146359"/>
                  <a:pt x="1018913" y="146359"/>
                </a:cubicBezTo>
                <a:cubicBezTo>
                  <a:pt x="998909" y="146359"/>
                  <a:pt x="990965" y="134673"/>
                  <a:pt x="990965" y="118138"/>
                </a:cubicBezTo>
                <a:lnTo>
                  <a:pt x="990965" y="56443"/>
                </a:lnTo>
                <a:lnTo>
                  <a:pt x="971370" y="56443"/>
                </a:lnTo>
                <a:lnTo>
                  <a:pt x="971370" y="43544"/>
                </a:lnTo>
                <a:lnTo>
                  <a:pt x="990965" y="43544"/>
                </a:lnTo>
                <a:lnTo>
                  <a:pt x="990965" y="19363"/>
                </a:lnTo>
                <a:close/>
                <a:moveTo>
                  <a:pt x="169614" y="10677"/>
                </a:moveTo>
                <a:cubicBezTo>
                  <a:pt x="157758" y="10677"/>
                  <a:pt x="150223" y="17343"/>
                  <a:pt x="150252" y="29030"/>
                </a:cubicBezTo>
                <a:cubicBezTo>
                  <a:pt x="150252" y="35292"/>
                  <a:pt x="152472" y="40543"/>
                  <a:pt x="160240" y="48998"/>
                </a:cubicBezTo>
                <a:lnTo>
                  <a:pt x="169001" y="58665"/>
                </a:lnTo>
                <a:cubicBezTo>
                  <a:pt x="183077" y="52432"/>
                  <a:pt x="188801" y="41524"/>
                  <a:pt x="188801" y="30040"/>
                </a:cubicBezTo>
                <a:cubicBezTo>
                  <a:pt x="188801" y="17545"/>
                  <a:pt x="181646" y="10677"/>
                  <a:pt x="169614" y="10677"/>
                </a:cubicBezTo>
                <a:close/>
                <a:moveTo>
                  <a:pt x="326321" y="3232"/>
                </a:moveTo>
                <a:lnTo>
                  <a:pt x="351611" y="3232"/>
                </a:lnTo>
                <a:lnTo>
                  <a:pt x="351611" y="100997"/>
                </a:lnTo>
                <a:cubicBezTo>
                  <a:pt x="351611" y="127401"/>
                  <a:pt x="338353" y="147571"/>
                  <a:pt x="304272" y="147571"/>
                </a:cubicBezTo>
                <a:cubicBezTo>
                  <a:pt x="270192" y="147571"/>
                  <a:pt x="256933" y="127430"/>
                  <a:pt x="256933" y="100997"/>
                </a:cubicBezTo>
                <a:lnTo>
                  <a:pt x="256933" y="92340"/>
                </a:lnTo>
                <a:lnTo>
                  <a:pt x="282223" y="86079"/>
                </a:lnTo>
                <a:lnTo>
                  <a:pt x="282223" y="105441"/>
                </a:lnTo>
                <a:cubicBezTo>
                  <a:pt x="282223" y="123794"/>
                  <a:pt x="288970" y="134471"/>
                  <a:pt x="304272" y="134471"/>
                </a:cubicBezTo>
                <a:cubicBezTo>
                  <a:pt x="319779" y="134471"/>
                  <a:pt x="326321" y="124400"/>
                  <a:pt x="326321" y="107461"/>
                </a:cubicBezTo>
                <a:close/>
                <a:moveTo>
                  <a:pt x="69388" y="3232"/>
                </a:moveTo>
                <a:lnTo>
                  <a:pt x="94678" y="3232"/>
                </a:lnTo>
                <a:lnTo>
                  <a:pt x="94678" y="100997"/>
                </a:lnTo>
                <a:cubicBezTo>
                  <a:pt x="94678" y="127401"/>
                  <a:pt x="81420" y="147571"/>
                  <a:pt x="47339" y="147571"/>
                </a:cubicBezTo>
                <a:cubicBezTo>
                  <a:pt x="13259" y="147571"/>
                  <a:pt x="0" y="127430"/>
                  <a:pt x="0" y="100997"/>
                </a:cubicBezTo>
                <a:lnTo>
                  <a:pt x="0" y="92340"/>
                </a:lnTo>
                <a:lnTo>
                  <a:pt x="25290" y="86079"/>
                </a:lnTo>
                <a:lnTo>
                  <a:pt x="25290" y="105441"/>
                </a:lnTo>
                <a:cubicBezTo>
                  <a:pt x="25290" y="123794"/>
                  <a:pt x="32037" y="134471"/>
                  <a:pt x="47339" y="134471"/>
                </a:cubicBezTo>
                <a:cubicBezTo>
                  <a:pt x="62846" y="134471"/>
                  <a:pt x="69388" y="124400"/>
                  <a:pt x="69388" y="107461"/>
                </a:cubicBezTo>
                <a:close/>
                <a:moveTo>
                  <a:pt x="1687091" y="3203"/>
                </a:moveTo>
                <a:lnTo>
                  <a:pt x="1704029" y="3203"/>
                </a:lnTo>
                <a:lnTo>
                  <a:pt x="1704029" y="123361"/>
                </a:lnTo>
                <a:cubicBezTo>
                  <a:pt x="1704029" y="132451"/>
                  <a:pt x="1704438" y="139492"/>
                  <a:pt x="1705256" y="144339"/>
                </a:cubicBezTo>
                <a:lnTo>
                  <a:pt x="1688113" y="144339"/>
                </a:lnTo>
                <a:cubicBezTo>
                  <a:pt x="1687500" y="141310"/>
                  <a:pt x="1687091" y="136289"/>
                  <a:pt x="1687091" y="131643"/>
                </a:cubicBezTo>
                <a:lnTo>
                  <a:pt x="1687091" y="123967"/>
                </a:lnTo>
                <a:cubicBezTo>
                  <a:pt x="1683207" y="137097"/>
                  <a:pt x="1671379" y="146359"/>
                  <a:pt x="1655259" y="146359"/>
                </a:cubicBezTo>
                <a:cubicBezTo>
                  <a:pt x="1633853" y="146359"/>
                  <a:pt x="1613848" y="130229"/>
                  <a:pt x="1613848" y="94534"/>
                </a:cubicBezTo>
                <a:cubicBezTo>
                  <a:pt x="1613848" y="59242"/>
                  <a:pt x="1633824" y="41496"/>
                  <a:pt x="1656690" y="41496"/>
                </a:cubicBezTo>
                <a:cubicBezTo>
                  <a:pt x="1674446" y="41496"/>
                  <a:pt x="1683411" y="51797"/>
                  <a:pt x="1687091" y="62878"/>
                </a:cubicBezTo>
                <a:close/>
                <a:moveTo>
                  <a:pt x="1345964" y="3203"/>
                </a:moveTo>
                <a:lnTo>
                  <a:pt x="1374116" y="3203"/>
                </a:lnTo>
                <a:lnTo>
                  <a:pt x="1416578" y="116926"/>
                </a:lnTo>
                <a:lnTo>
                  <a:pt x="1458807" y="3203"/>
                </a:lnTo>
                <a:lnTo>
                  <a:pt x="1485732" y="3203"/>
                </a:lnTo>
                <a:lnTo>
                  <a:pt x="1485732" y="144339"/>
                </a:lnTo>
                <a:lnTo>
                  <a:pt x="1467976" y="144339"/>
                </a:lnTo>
                <a:lnTo>
                  <a:pt x="1467976" y="22566"/>
                </a:lnTo>
                <a:lnTo>
                  <a:pt x="1422886" y="144339"/>
                </a:lnTo>
                <a:lnTo>
                  <a:pt x="1409219" y="144339"/>
                </a:lnTo>
                <a:lnTo>
                  <a:pt x="1363720" y="22768"/>
                </a:lnTo>
                <a:lnTo>
                  <a:pt x="1363720" y="144339"/>
                </a:lnTo>
                <a:lnTo>
                  <a:pt x="1345964" y="144339"/>
                </a:lnTo>
                <a:close/>
                <a:moveTo>
                  <a:pt x="424007" y="3203"/>
                </a:moveTo>
                <a:lnTo>
                  <a:pt x="441763" y="3203"/>
                </a:lnTo>
                <a:lnTo>
                  <a:pt x="441763" y="144339"/>
                </a:lnTo>
                <a:lnTo>
                  <a:pt x="424007" y="144339"/>
                </a:lnTo>
                <a:close/>
                <a:moveTo>
                  <a:pt x="1882726" y="202"/>
                </a:moveTo>
                <a:cubicBezTo>
                  <a:pt x="1889443" y="202"/>
                  <a:pt x="1894554" y="5425"/>
                  <a:pt x="1894554" y="12091"/>
                </a:cubicBezTo>
                <a:cubicBezTo>
                  <a:pt x="1894554" y="18728"/>
                  <a:pt x="1889472" y="23778"/>
                  <a:pt x="1882726" y="23778"/>
                </a:cubicBezTo>
                <a:cubicBezTo>
                  <a:pt x="1876009" y="23778"/>
                  <a:pt x="1870694" y="18757"/>
                  <a:pt x="1870694" y="12091"/>
                </a:cubicBezTo>
                <a:cubicBezTo>
                  <a:pt x="1870694" y="5454"/>
                  <a:pt x="1875980" y="202"/>
                  <a:pt x="1882726" y="202"/>
                </a:cubicBezTo>
                <a:close/>
                <a:moveTo>
                  <a:pt x="1737058" y="202"/>
                </a:moveTo>
                <a:cubicBezTo>
                  <a:pt x="1743804" y="202"/>
                  <a:pt x="1748886" y="5425"/>
                  <a:pt x="1748886" y="12091"/>
                </a:cubicBezTo>
                <a:cubicBezTo>
                  <a:pt x="1748886" y="18728"/>
                  <a:pt x="1743804" y="23778"/>
                  <a:pt x="1737058" y="23778"/>
                </a:cubicBezTo>
                <a:cubicBezTo>
                  <a:pt x="1730342" y="23778"/>
                  <a:pt x="1725026" y="18757"/>
                  <a:pt x="1725026" y="12091"/>
                </a:cubicBezTo>
                <a:cubicBezTo>
                  <a:pt x="1725026" y="5454"/>
                  <a:pt x="1730312" y="202"/>
                  <a:pt x="1737058" y="202"/>
                </a:cubicBezTo>
                <a:close/>
                <a:moveTo>
                  <a:pt x="1065639" y="202"/>
                </a:moveTo>
                <a:cubicBezTo>
                  <a:pt x="1072385" y="202"/>
                  <a:pt x="1077496" y="5425"/>
                  <a:pt x="1077466" y="12091"/>
                </a:cubicBezTo>
                <a:cubicBezTo>
                  <a:pt x="1077466" y="18728"/>
                  <a:pt x="1072385" y="23778"/>
                  <a:pt x="1065639" y="23778"/>
                </a:cubicBezTo>
                <a:cubicBezTo>
                  <a:pt x="1058922" y="23778"/>
                  <a:pt x="1053607" y="18757"/>
                  <a:pt x="1053607" y="12091"/>
                </a:cubicBezTo>
                <a:cubicBezTo>
                  <a:pt x="1053607" y="5454"/>
                  <a:pt x="1058893" y="202"/>
                  <a:pt x="1065639" y="202"/>
                </a:cubicBezTo>
                <a:close/>
                <a:moveTo>
                  <a:pt x="170228" y="0"/>
                </a:moveTo>
                <a:cubicBezTo>
                  <a:pt x="194730" y="0"/>
                  <a:pt x="208601" y="12091"/>
                  <a:pt x="208601" y="27414"/>
                </a:cubicBezTo>
                <a:cubicBezTo>
                  <a:pt x="208601" y="38091"/>
                  <a:pt x="202060" y="45766"/>
                  <a:pt x="186553" y="54019"/>
                </a:cubicBezTo>
                <a:lnTo>
                  <a:pt x="186961" y="54827"/>
                </a:lnTo>
                <a:cubicBezTo>
                  <a:pt x="193269" y="52403"/>
                  <a:pt x="202877" y="49979"/>
                  <a:pt x="211434" y="49979"/>
                </a:cubicBezTo>
                <a:cubicBezTo>
                  <a:pt x="227759" y="49979"/>
                  <a:pt x="238155" y="60252"/>
                  <a:pt x="238155" y="75575"/>
                </a:cubicBezTo>
                <a:cubicBezTo>
                  <a:pt x="238155" y="87897"/>
                  <a:pt x="231818" y="102007"/>
                  <a:pt x="220808" y="114906"/>
                </a:cubicBezTo>
                <a:lnTo>
                  <a:pt x="246946" y="143358"/>
                </a:lnTo>
                <a:lnTo>
                  <a:pt x="246946" y="144368"/>
                </a:lnTo>
                <a:lnTo>
                  <a:pt x="214909" y="144368"/>
                </a:lnTo>
                <a:lnTo>
                  <a:pt x="202673" y="131268"/>
                </a:lnTo>
                <a:cubicBezTo>
                  <a:pt x="187575" y="141742"/>
                  <a:pt x="170841" y="147600"/>
                  <a:pt x="156561" y="147600"/>
                </a:cubicBezTo>
                <a:cubicBezTo>
                  <a:pt x="131679" y="147600"/>
                  <a:pt x="115559" y="130258"/>
                  <a:pt x="115559" y="109481"/>
                </a:cubicBezTo>
                <a:cubicBezTo>
                  <a:pt x="115559" y="93754"/>
                  <a:pt x="124729" y="78432"/>
                  <a:pt x="144733" y="68967"/>
                </a:cubicBezTo>
                <a:lnTo>
                  <a:pt x="144529" y="68563"/>
                </a:lnTo>
                <a:cubicBezTo>
                  <a:pt x="132701" y="55866"/>
                  <a:pt x="128204" y="45362"/>
                  <a:pt x="128204" y="34888"/>
                </a:cubicBezTo>
                <a:cubicBezTo>
                  <a:pt x="128204" y="15525"/>
                  <a:pt x="142076" y="0"/>
                  <a:pt x="17022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491BFCC-4CF5-814A-036A-AA78247FF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9251347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Red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384" y="266400"/>
            <a:ext cx="5732004" cy="3681136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400" spc="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br>
              <a:rPr lang="en-GB"/>
            </a:br>
            <a:endParaRPr lang="en-GB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EB33CF25-C637-277A-8434-3B5FD6EEA889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474C3C3-E6CF-FCE1-1181-F02BC23A101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5851" y="0"/>
            <a:ext cx="6026150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</p:spTree>
    <p:extLst>
      <p:ext uri="{BB962C8B-B14F-4D97-AF65-F5344CB8AC3E}">
        <p14:creationId xmlns:p14="http://schemas.microsoft.com/office/powerpoint/2010/main" val="384756422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384" y="270000"/>
            <a:ext cx="5732004" cy="3681136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400" spc="0" baseline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br>
              <a:rPr lang="en-GB"/>
            </a:br>
            <a:endParaRPr lang="en-GB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C3BD605-06B1-68EF-DD24-2EA9D4780A8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65851" y="0"/>
            <a:ext cx="6026150" cy="68580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</p:spTree>
    <p:extLst>
      <p:ext uri="{BB962C8B-B14F-4D97-AF65-F5344CB8AC3E}">
        <p14:creationId xmlns:p14="http://schemas.microsoft.com/office/powerpoint/2010/main" val="30557151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22AC-FEA7-AD51-FB22-01EC3D27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5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7DAC6C-95A8-D53D-7D6B-43128BEEF1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5801" y="277200"/>
            <a:ext cx="8966200" cy="5488600"/>
          </a:xfrm>
        </p:spPr>
        <p:txBody>
          <a:bodyPr/>
          <a:lstStyle>
            <a:lvl1pPr marL="981075" indent="-981075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/>
              <a:defRPr sz="3000" b="0" i="0">
                <a:latin typeface="+mj-lt"/>
              </a:defRPr>
            </a:lvl1pPr>
            <a:lvl2pPr marL="1201738" indent="-220663">
              <a:tabLst/>
              <a:defRPr/>
            </a:lvl2pPr>
            <a:lvl3pPr marL="1201738" indent="-220663">
              <a:tabLst/>
              <a:defRPr/>
            </a:lvl3pPr>
            <a:lvl4pPr marL="1201738" indent="-220663">
              <a:tabLst/>
              <a:defRPr/>
            </a:lvl4pPr>
            <a:lvl5pPr marL="1201738" indent="-220663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3D73DEF-9C82-2768-837B-EB448FCEC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32766926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F4DE542-4D98-B05D-597C-9623E7D2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5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1" name="Picture Placeholder 92">
            <a:extLst>
              <a:ext uri="{FF2B5EF4-FFF2-40B4-BE49-F238E27FC236}">
                <a16:creationId xmlns:a16="http://schemas.microsoft.com/office/drawing/2014/main" id="{414C0709-0B1A-11C5-45EE-CC44E7A13411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3225799" y="933132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3" name="Text Placeholder 5">
            <a:extLst>
              <a:ext uri="{FF2B5EF4-FFF2-40B4-BE49-F238E27FC236}">
                <a16:creationId xmlns:a16="http://schemas.microsoft.com/office/drawing/2014/main" id="{12B824E8-EE25-7DB2-F96D-DEA8631E51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5800" y="231771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4" name="Text Placeholder 5">
            <a:extLst>
              <a:ext uri="{FF2B5EF4-FFF2-40B4-BE49-F238E27FC236}">
                <a16:creationId xmlns:a16="http://schemas.microsoft.com/office/drawing/2014/main" id="{A4F70AC5-374E-DFC2-2B29-2318F0BB5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44000" y="231771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5" name="Text Placeholder 5">
            <a:extLst>
              <a:ext uri="{FF2B5EF4-FFF2-40B4-BE49-F238E27FC236}">
                <a16:creationId xmlns:a16="http://schemas.microsoft.com/office/drawing/2014/main" id="{EB857D0D-CD76-A612-A712-E14D8C704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06462" y="231771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66" name="Picture Placeholder 91">
            <a:extLst>
              <a:ext uri="{FF2B5EF4-FFF2-40B4-BE49-F238E27FC236}">
                <a16:creationId xmlns:a16="http://schemas.microsoft.com/office/drawing/2014/main" id="{23E05799-FE6A-9155-DA4E-C09C4B03CA2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53899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 </a:t>
            </a:r>
          </a:p>
        </p:txBody>
      </p:sp>
      <p:sp>
        <p:nvSpPr>
          <p:cNvPr id="167" name="Text Placeholder 5">
            <a:extLst>
              <a:ext uri="{FF2B5EF4-FFF2-40B4-BE49-F238E27FC236}">
                <a16:creationId xmlns:a16="http://schemas.microsoft.com/office/drawing/2014/main" id="{24089EB1-E806-6913-C5B8-A4C01D0814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5800" y="625471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8" name="Text Placeholder 5">
            <a:extLst>
              <a:ext uri="{FF2B5EF4-FFF2-40B4-BE49-F238E27FC236}">
                <a16:creationId xmlns:a16="http://schemas.microsoft.com/office/drawing/2014/main" id="{10C7981E-34E4-22AC-19D7-855BF963AC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4000" y="625471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9" name="Text Placeholder 5">
            <a:extLst>
              <a:ext uri="{FF2B5EF4-FFF2-40B4-BE49-F238E27FC236}">
                <a16:creationId xmlns:a16="http://schemas.microsoft.com/office/drawing/2014/main" id="{127EEF89-640D-17FA-3E79-57DA3786E3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6462" y="625471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0" name="Text Placeholder 5">
            <a:extLst>
              <a:ext uri="{FF2B5EF4-FFF2-40B4-BE49-F238E27FC236}">
                <a16:creationId xmlns:a16="http://schemas.microsoft.com/office/drawing/2014/main" id="{C3E76B7F-03AC-D5BD-BECC-8B0881567D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25800" y="1022195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1" name="Text Placeholder 5">
            <a:extLst>
              <a:ext uri="{FF2B5EF4-FFF2-40B4-BE49-F238E27FC236}">
                <a16:creationId xmlns:a16="http://schemas.microsoft.com/office/drawing/2014/main" id="{8344A73D-BCE2-9041-0430-DCA16AE219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44000" y="1022195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2" name="Text Placeholder 5">
            <a:extLst>
              <a:ext uri="{FF2B5EF4-FFF2-40B4-BE49-F238E27FC236}">
                <a16:creationId xmlns:a16="http://schemas.microsoft.com/office/drawing/2014/main" id="{BA7AD8A2-995B-0025-7B23-12D44BEB24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06462" y="1022195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3" name="Picture Placeholder 93">
            <a:extLst>
              <a:ext uri="{FF2B5EF4-FFF2-40B4-BE49-F238E27FC236}">
                <a16:creationId xmlns:a16="http://schemas.microsoft.com/office/drawing/2014/main" id="{C7221CC4-5A16-F8BC-F970-B26EBD5A8BA8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3225799" y="1335152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4" name="Text Placeholder 5">
            <a:extLst>
              <a:ext uri="{FF2B5EF4-FFF2-40B4-BE49-F238E27FC236}">
                <a16:creationId xmlns:a16="http://schemas.microsoft.com/office/drawing/2014/main" id="{B4AD80BA-61F2-11A3-5213-31194E78C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5800" y="1418919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5" name="Text Placeholder 5">
            <a:extLst>
              <a:ext uri="{FF2B5EF4-FFF2-40B4-BE49-F238E27FC236}">
                <a16:creationId xmlns:a16="http://schemas.microsoft.com/office/drawing/2014/main" id="{27C0D85E-74CB-0D5E-89E5-5D22045B87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44000" y="1418919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Text Placeholder 5">
            <a:extLst>
              <a:ext uri="{FF2B5EF4-FFF2-40B4-BE49-F238E27FC236}">
                <a16:creationId xmlns:a16="http://schemas.microsoft.com/office/drawing/2014/main" id="{D3602011-9A32-BE74-D43E-233E4FC273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06462" y="1418919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7" name="Picture Placeholder 94">
            <a:extLst>
              <a:ext uri="{FF2B5EF4-FFF2-40B4-BE49-F238E27FC236}">
                <a16:creationId xmlns:a16="http://schemas.microsoft.com/office/drawing/2014/main" id="{269B4BB8-2420-C116-E384-4500FB15D7E4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3225799" y="1737173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8" name="Text Placeholder 5">
            <a:extLst>
              <a:ext uri="{FF2B5EF4-FFF2-40B4-BE49-F238E27FC236}">
                <a16:creationId xmlns:a16="http://schemas.microsoft.com/office/drawing/2014/main" id="{A65D6C32-597E-A87D-B6BE-91881E645F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25800" y="1815643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9" name="Text Placeholder 5">
            <a:extLst>
              <a:ext uri="{FF2B5EF4-FFF2-40B4-BE49-F238E27FC236}">
                <a16:creationId xmlns:a16="http://schemas.microsoft.com/office/drawing/2014/main" id="{4B1DF343-DFC7-F81B-915B-96E9335A5E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44000" y="1815643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0" name="Text Placeholder 5">
            <a:extLst>
              <a:ext uri="{FF2B5EF4-FFF2-40B4-BE49-F238E27FC236}">
                <a16:creationId xmlns:a16="http://schemas.microsoft.com/office/drawing/2014/main" id="{B101370D-BD23-0E59-00B2-1DF4D768EB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06462" y="1815643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1" name="Picture Placeholder 95">
            <a:extLst>
              <a:ext uri="{FF2B5EF4-FFF2-40B4-BE49-F238E27FC236}">
                <a16:creationId xmlns:a16="http://schemas.microsoft.com/office/drawing/2014/main" id="{F4B3C050-4D54-40AC-903F-F698E83D054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3225799" y="2123428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2" name="Text Placeholder 5">
            <a:extLst>
              <a:ext uri="{FF2B5EF4-FFF2-40B4-BE49-F238E27FC236}">
                <a16:creationId xmlns:a16="http://schemas.microsoft.com/office/drawing/2014/main" id="{155ABD36-F107-FAC7-D94F-C71129D99E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25800" y="2212367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3" name="Text Placeholder 5">
            <a:extLst>
              <a:ext uri="{FF2B5EF4-FFF2-40B4-BE49-F238E27FC236}">
                <a16:creationId xmlns:a16="http://schemas.microsoft.com/office/drawing/2014/main" id="{0A1512C3-4983-E876-9159-16E3626DF5B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44000" y="2212367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Text Placeholder 5">
            <a:extLst>
              <a:ext uri="{FF2B5EF4-FFF2-40B4-BE49-F238E27FC236}">
                <a16:creationId xmlns:a16="http://schemas.microsoft.com/office/drawing/2014/main" id="{F7879AFD-9EB9-2FB8-189D-455DEDB6131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06462" y="2212367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5" name="Picture Placeholder 96">
            <a:extLst>
              <a:ext uri="{FF2B5EF4-FFF2-40B4-BE49-F238E27FC236}">
                <a16:creationId xmlns:a16="http://schemas.microsoft.com/office/drawing/2014/main" id="{35FA00DC-0DE0-96B1-C7B7-F45DB8335CDB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3225799" y="2525448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6" name="Text Placeholder 5">
            <a:extLst>
              <a:ext uri="{FF2B5EF4-FFF2-40B4-BE49-F238E27FC236}">
                <a16:creationId xmlns:a16="http://schemas.microsoft.com/office/drawing/2014/main" id="{BE4AFC06-39CD-C8B1-3AE0-5EC6BA91A9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25800" y="2607652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7" name="Text Placeholder 5">
            <a:extLst>
              <a:ext uri="{FF2B5EF4-FFF2-40B4-BE49-F238E27FC236}">
                <a16:creationId xmlns:a16="http://schemas.microsoft.com/office/drawing/2014/main" id="{626B338C-7172-C0D7-9039-86A9DE0F1FA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44000" y="2607652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5">
            <a:extLst>
              <a:ext uri="{FF2B5EF4-FFF2-40B4-BE49-F238E27FC236}">
                <a16:creationId xmlns:a16="http://schemas.microsoft.com/office/drawing/2014/main" id="{F53E4D8E-1408-3646-C31B-01AB5D69F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06462" y="2607652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9" name="Picture Placeholder 97">
            <a:extLst>
              <a:ext uri="{FF2B5EF4-FFF2-40B4-BE49-F238E27FC236}">
                <a16:creationId xmlns:a16="http://schemas.microsoft.com/office/drawing/2014/main" id="{E48216AF-0F70-8F6D-3261-AB2C4BA6E6DD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3225799" y="2919586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0" name="Text Placeholder 5">
            <a:extLst>
              <a:ext uri="{FF2B5EF4-FFF2-40B4-BE49-F238E27FC236}">
                <a16:creationId xmlns:a16="http://schemas.microsoft.com/office/drawing/2014/main" id="{ACC59BB8-BBFA-7099-D2F9-58BFCAF107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5800" y="3002937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1" name="Text Placeholder 5">
            <a:extLst>
              <a:ext uri="{FF2B5EF4-FFF2-40B4-BE49-F238E27FC236}">
                <a16:creationId xmlns:a16="http://schemas.microsoft.com/office/drawing/2014/main" id="{CACBCBB1-0D34-45F6-E211-B0C865D3FF9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44000" y="3002937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2" name="Text Placeholder 5">
            <a:extLst>
              <a:ext uri="{FF2B5EF4-FFF2-40B4-BE49-F238E27FC236}">
                <a16:creationId xmlns:a16="http://schemas.microsoft.com/office/drawing/2014/main" id="{AA85DA3F-ECA7-C004-3370-0301B6404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06462" y="3002937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3" name="Picture Placeholder 98">
            <a:extLst>
              <a:ext uri="{FF2B5EF4-FFF2-40B4-BE49-F238E27FC236}">
                <a16:creationId xmlns:a16="http://schemas.microsoft.com/office/drawing/2014/main" id="{6E85E349-99D2-61C9-CD7D-58A15220FF0A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3225799" y="331372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4" name="Text Placeholder 5">
            <a:extLst>
              <a:ext uri="{FF2B5EF4-FFF2-40B4-BE49-F238E27FC236}">
                <a16:creationId xmlns:a16="http://schemas.microsoft.com/office/drawing/2014/main" id="{D00E7ED3-4AED-567D-4156-2F6D199ADA7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25800" y="3398222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5" name="Text Placeholder 5">
            <a:extLst>
              <a:ext uri="{FF2B5EF4-FFF2-40B4-BE49-F238E27FC236}">
                <a16:creationId xmlns:a16="http://schemas.microsoft.com/office/drawing/2014/main" id="{C8FC743C-8275-AD1C-7797-8C970CCC8D4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644000" y="3398222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6" name="Text Placeholder 5">
            <a:extLst>
              <a:ext uri="{FF2B5EF4-FFF2-40B4-BE49-F238E27FC236}">
                <a16:creationId xmlns:a16="http://schemas.microsoft.com/office/drawing/2014/main" id="{AF7A0554-FA98-7604-80E6-32CB2E2929A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06462" y="3398222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7" name="Picture Placeholder 99">
            <a:extLst>
              <a:ext uri="{FF2B5EF4-FFF2-40B4-BE49-F238E27FC236}">
                <a16:creationId xmlns:a16="http://schemas.microsoft.com/office/drawing/2014/main" id="{F876AA1D-D562-3A3B-A233-9C23797C9A2F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3225799" y="371574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8" name="Text Placeholder 5">
            <a:extLst>
              <a:ext uri="{FF2B5EF4-FFF2-40B4-BE49-F238E27FC236}">
                <a16:creationId xmlns:a16="http://schemas.microsoft.com/office/drawing/2014/main" id="{4AAF2467-86C6-2863-72E4-0D257BDEF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225800" y="3793507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9" name="Text Placeholder 5">
            <a:extLst>
              <a:ext uri="{FF2B5EF4-FFF2-40B4-BE49-F238E27FC236}">
                <a16:creationId xmlns:a16="http://schemas.microsoft.com/office/drawing/2014/main" id="{D10BCF98-803A-D107-CF63-05EE97CCF87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44000" y="3793507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0" name="Text Placeholder 5">
            <a:extLst>
              <a:ext uri="{FF2B5EF4-FFF2-40B4-BE49-F238E27FC236}">
                <a16:creationId xmlns:a16="http://schemas.microsoft.com/office/drawing/2014/main" id="{66FCBF15-2260-D8AF-4A2A-454AC1F084C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06462" y="3793507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1" name="Picture Placeholder 100">
            <a:extLst>
              <a:ext uri="{FF2B5EF4-FFF2-40B4-BE49-F238E27FC236}">
                <a16:creationId xmlns:a16="http://schemas.microsoft.com/office/drawing/2014/main" id="{9AA08646-E580-C6E2-B08A-A52294AA1302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3225799" y="410199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2" name="Text Placeholder 5">
            <a:extLst>
              <a:ext uri="{FF2B5EF4-FFF2-40B4-BE49-F238E27FC236}">
                <a16:creationId xmlns:a16="http://schemas.microsoft.com/office/drawing/2014/main" id="{F1F57BF8-4802-2C8C-0E82-371529BD021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225800" y="4185778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3" name="Text Placeholder 5">
            <a:extLst>
              <a:ext uri="{FF2B5EF4-FFF2-40B4-BE49-F238E27FC236}">
                <a16:creationId xmlns:a16="http://schemas.microsoft.com/office/drawing/2014/main" id="{04A64809-4725-EAB5-6238-C72786840E5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644000" y="4185778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4" name="Text Placeholder 5">
            <a:extLst>
              <a:ext uri="{FF2B5EF4-FFF2-40B4-BE49-F238E27FC236}">
                <a16:creationId xmlns:a16="http://schemas.microsoft.com/office/drawing/2014/main" id="{4CB9BFE3-9BB1-5FD8-09B8-E24BA20F557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06462" y="4185778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5" name="Picture Placeholder 101">
            <a:extLst>
              <a:ext uri="{FF2B5EF4-FFF2-40B4-BE49-F238E27FC236}">
                <a16:creationId xmlns:a16="http://schemas.microsoft.com/office/drawing/2014/main" id="{44DB8248-2938-15C7-274A-CA5D9163384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3225799" y="44961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6" name="Text Placeholder 5">
            <a:extLst>
              <a:ext uri="{FF2B5EF4-FFF2-40B4-BE49-F238E27FC236}">
                <a16:creationId xmlns:a16="http://schemas.microsoft.com/office/drawing/2014/main" id="{611AE180-E3A1-4890-5ADE-0648958344D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225800" y="4578049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7" name="Text Placeholder 5">
            <a:extLst>
              <a:ext uri="{FF2B5EF4-FFF2-40B4-BE49-F238E27FC236}">
                <a16:creationId xmlns:a16="http://schemas.microsoft.com/office/drawing/2014/main" id="{E90EADE4-597A-8C59-D59C-21DE4011EC8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644000" y="4578049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8" name="Text Placeholder 5">
            <a:extLst>
              <a:ext uri="{FF2B5EF4-FFF2-40B4-BE49-F238E27FC236}">
                <a16:creationId xmlns:a16="http://schemas.microsoft.com/office/drawing/2014/main" id="{8988DD51-F3BF-BE97-FF13-DAAFB4A50B0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06462" y="4578049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9" name="Picture Placeholder 102">
            <a:extLst>
              <a:ext uri="{FF2B5EF4-FFF2-40B4-BE49-F238E27FC236}">
                <a16:creationId xmlns:a16="http://schemas.microsoft.com/office/drawing/2014/main" id="{5DAB147A-0351-E869-E2C9-849967B3E0CC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3225799" y="4890274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0" name="Text Placeholder 5">
            <a:extLst>
              <a:ext uri="{FF2B5EF4-FFF2-40B4-BE49-F238E27FC236}">
                <a16:creationId xmlns:a16="http://schemas.microsoft.com/office/drawing/2014/main" id="{3A1DC516-9D33-7E76-1881-D60014DC876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225800" y="4969019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1" name="Text Placeholder 5">
            <a:extLst>
              <a:ext uri="{FF2B5EF4-FFF2-40B4-BE49-F238E27FC236}">
                <a16:creationId xmlns:a16="http://schemas.microsoft.com/office/drawing/2014/main" id="{50E9B1C4-B2F3-4C78-8518-39911DF5B99E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644000" y="4969019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2" name="Text Placeholder 5">
            <a:extLst>
              <a:ext uri="{FF2B5EF4-FFF2-40B4-BE49-F238E27FC236}">
                <a16:creationId xmlns:a16="http://schemas.microsoft.com/office/drawing/2014/main" id="{BE4B6B57-1237-7AB3-7574-6A37E89A9F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106462" y="4969019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13" name="Picture Placeholder 103">
            <a:extLst>
              <a:ext uri="{FF2B5EF4-FFF2-40B4-BE49-F238E27FC236}">
                <a16:creationId xmlns:a16="http://schemas.microsoft.com/office/drawing/2014/main" id="{469187E8-1DE2-B301-6DE0-4B9CEA368C43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527652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rmAutofit/>
          </a:bodyPr>
          <a:lstStyle>
            <a:lvl1pPr>
              <a:defRPr sz="4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4" name="Text Placeholder 5">
            <a:extLst>
              <a:ext uri="{FF2B5EF4-FFF2-40B4-BE49-F238E27FC236}">
                <a16:creationId xmlns:a16="http://schemas.microsoft.com/office/drawing/2014/main" id="{C07B97CB-6CF8-744C-72E9-403869FF62F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225800" y="5359989"/>
            <a:ext cx="1273176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5" name="Text Placeholder 5">
            <a:extLst>
              <a:ext uri="{FF2B5EF4-FFF2-40B4-BE49-F238E27FC236}">
                <a16:creationId xmlns:a16="http://schemas.microsoft.com/office/drawing/2014/main" id="{D7694E3D-9EAE-7860-514C-D3E6A6066D7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644000" y="5359989"/>
            <a:ext cx="4317438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6" name="Text Placeholder 5">
            <a:extLst>
              <a:ext uri="{FF2B5EF4-FFF2-40B4-BE49-F238E27FC236}">
                <a16:creationId xmlns:a16="http://schemas.microsoft.com/office/drawing/2014/main" id="{673631ED-FCF1-AA91-EA4E-8BD53A7ED35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106462" y="5359989"/>
            <a:ext cx="2794059" cy="228909"/>
          </a:xfrm>
        </p:spPr>
        <p:txBody>
          <a:bodyPr wrap="square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500" b="0" i="0">
                <a:latin typeface="+mn-lt"/>
              </a:defRPr>
            </a:lvl1pPr>
            <a:lvl2pPr marL="0" indent="0">
              <a:buNone/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BF28211-1086-A258-4B97-2558FD5CB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92880300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789E9C-6550-50F6-2FFD-F534146F3D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7337" y="269882"/>
            <a:ext cx="11615278" cy="5495918"/>
          </a:xfrm>
        </p:spPr>
        <p:txBody>
          <a:bodyPr/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36B88-A821-CF31-A937-209EE62E0A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07596-CD4E-AD17-0A30-209981645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57156591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Number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73600"/>
            <a:ext cx="1811959" cy="392415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Picture Placeholder 91">
            <a:extLst>
              <a:ext uri="{FF2B5EF4-FFF2-40B4-BE49-F238E27FC236}">
                <a16:creationId xmlns:a16="http://schemas.microsoft.com/office/drawing/2014/main" id="{1B8E6F68-BB92-3741-A271-A507454209A8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2910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F40DC3-5F4F-C397-5C6A-8A62BC1F78B1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124824" y="527050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91">
            <a:extLst>
              <a:ext uri="{FF2B5EF4-FFF2-40B4-BE49-F238E27FC236}">
                <a16:creationId xmlns:a16="http://schemas.microsoft.com/office/drawing/2014/main" id="{A11547F3-AA53-B6CF-CC36-9B7EBC562F8C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228239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BE84450-4088-E9E0-0359-34BD23A3925E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124824" y="2518410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91">
            <a:extLst>
              <a:ext uri="{FF2B5EF4-FFF2-40B4-BE49-F238E27FC236}">
                <a16:creationId xmlns:a16="http://schemas.microsoft.com/office/drawing/2014/main" id="{62C4BF17-AF9C-A4E5-F1BF-718B90E42E20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3225799" y="428646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33A7DDF-B16D-DE86-59A6-3E4EE10AF950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124824" y="4522482"/>
            <a:ext cx="3775075" cy="149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91">
            <a:extLst>
              <a:ext uri="{FF2B5EF4-FFF2-40B4-BE49-F238E27FC236}">
                <a16:creationId xmlns:a16="http://schemas.microsoft.com/office/drawing/2014/main" id="{485FA38D-16CA-1001-19BE-594DCF6B57AA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3225799" y="628798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A5E5282-C048-99E1-5F1B-6B996106618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225800" y="111125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CBBE869E-D65F-3F80-8F9D-6DF327B97D4B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25800" y="2102616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AA28741-F83E-3E15-A9FB-99668766D898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225800" y="4106128"/>
            <a:ext cx="3776663" cy="1789113"/>
          </a:xfrm>
        </p:spPr>
        <p:txBody>
          <a:bodyPr/>
          <a:lstStyle>
            <a:lvl1pPr>
              <a:defRPr sz="11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72FD49B7-27D7-D2A3-F6D3-143AB3CB9EA9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3DFA16-4809-A367-8DA1-8599EDC67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279466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footer goes here if required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1A9DEC-1972-000C-297E-FD62059EE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9544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[Accessible Version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73600"/>
            <a:ext cx="1811959" cy="397032"/>
          </a:xfrm>
        </p:spPr>
        <p:txBody>
          <a:bodyPr/>
          <a:lstStyle>
            <a:lvl1pPr>
              <a:lnSpc>
                <a:spcPct val="85000"/>
              </a:lnSpc>
              <a:defRPr sz="1500" b="1" i="0">
                <a:solidFill>
                  <a:schemeClr val="tx1"/>
                </a:solidFill>
                <a:latin typeface="Johnson Tex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91">
            <a:extLst>
              <a:ext uri="{FF2B5EF4-FFF2-40B4-BE49-F238E27FC236}">
                <a16:creationId xmlns:a16="http://schemas.microsoft.com/office/drawing/2014/main" id="{26B4C449-2487-DF2A-7645-8218B023E59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225799" y="29103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D7090765-328D-D615-6AFB-B0F523075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8124824" y="527050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Picture Placeholder 91">
            <a:extLst>
              <a:ext uri="{FF2B5EF4-FFF2-40B4-BE49-F238E27FC236}">
                <a16:creationId xmlns:a16="http://schemas.microsoft.com/office/drawing/2014/main" id="{04E11CE5-CC63-4DF3-91BC-7D123FA2380B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3225799" y="2282397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9F6050B-0591-0406-0A2B-C58DB12244B1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8124824" y="2518410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Picture Placeholder 91">
            <a:extLst>
              <a:ext uri="{FF2B5EF4-FFF2-40B4-BE49-F238E27FC236}">
                <a16:creationId xmlns:a16="http://schemas.microsoft.com/office/drawing/2014/main" id="{95D4FFE4-0D64-5F30-AD0F-100BD6D65389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3225799" y="428646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4F52E6D-F9EF-905D-6975-963F7D958ED5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8124824" y="4522482"/>
            <a:ext cx="3775075" cy="1498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91">
            <a:extLst>
              <a:ext uri="{FF2B5EF4-FFF2-40B4-BE49-F238E27FC236}">
                <a16:creationId xmlns:a16="http://schemas.microsoft.com/office/drawing/2014/main" id="{02D2CE40-9732-D3AB-4F10-762299122CE1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3225799" y="6287989"/>
            <a:ext cx="8674099" cy="4571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4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4A7D748-90AF-308A-44E9-BE56492932E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225800" y="111125"/>
            <a:ext cx="3776663" cy="1789113"/>
          </a:xfrm>
        </p:spPr>
        <p:txBody>
          <a:bodyPr/>
          <a:lstStyle>
            <a:lvl1pPr>
              <a:defRPr sz="11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ED360C76-27A8-44D1-6730-F7FA8D1EC543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25800" y="2102616"/>
            <a:ext cx="3776663" cy="1789113"/>
          </a:xfrm>
        </p:spPr>
        <p:txBody>
          <a:bodyPr/>
          <a:lstStyle>
            <a:lvl1pPr>
              <a:defRPr sz="11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8863499-99BA-9382-A790-8823B96ABCDE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225800" y="4106128"/>
            <a:ext cx="3776663" cy="1789113"/>
          </a:xfrm>
        </p:spPr>
        <p:txBody>
          <a:bodyPr/>
          <a:lstStyle>
            <a:lvl1pPr>
              <a:defRPr sz="11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FE0DB2D-5681-9C6E-43DA-7FD40833A1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279466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70577237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8F223-1D7A-707E-10AB-5C41663BE54B}"/>
              </a:ext>
            </a:extLst>
          </p:cNvPr>
          <p:cNvSpPr/>
          <p:nvPr userDrawn="1"/>
        </p:nvSpPr>
        <p:spPr>
          <a:xfrm>
            <a:off x="6583680" y="0"/>
            <a:ext cx="56083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5733085" cy="3427413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141273-8612-0373-5CE1-A74C8304F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4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0EC19D-5C44-4557-54CE-FA6CE565E479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5733084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D949BE1-5181-CCD9-89D9-3FDED96843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45337" y="2338388"/>
            <a:ext cx="4757737" cy="3427412"/>
          </a:xfrm>
        </p:spPr>
        <p:txBody>
          <a:bodyPr/>
          <a:lstStyle>
            <a:lvl1pPr>
              <a:lnSpc>
                <a:spcPct val="80000"/>
              </a:lnSpc>
              <a:defRPr sz="5400">
                <a:solidFill>
                  <a:schemeClr val="bg1"/>
                </a:solidFill>
                <a:latin typeface="+mj-lt"/>
              </a:defRPr>
            </a:lvl1pPr>
            <a:lvl2pPr>
              <a:defRPr lang="en-GB" dirty="0" smtClean="0">
                <a:solidFill>
                  <a:schemeClr val="bg1"/>
                </a:solidFill>
              </a:defRPr>
            </a:lvl2pPr>
            <a:lvl3pPr>
              <a:defRPr lang="en-GB" dirty="0" smtClean="0">
                <a:solidFill>
                  <a:schemeClr val="bg1"/>
                </a:solidFill>
              </a:defRPr>
            </a:lvl3pPr>
            <a:lvl4pPr>
              <a:defRPr lang="en-GB" dirty="0" smtClean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“Quote goes here. Delete speech marks if not required.”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616647F-6551-5C71-EECF-7BC298E933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add text. Delete if not required. 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EC8F6E-46BB-F39D-C0DC-751CB8913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5733129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64712775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[Accessible Versio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8"/>
            <a:ext cx="5733085" cy="3427412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141273-8612-0373-5CE1-A74C8304F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4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0EC19D-5C44-4557-54CE-FA6CE565E479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5733084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D949BE1-5181-CCD9-89D9-3FDED96843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45337" y="2338388"/>
            <a:ext cx="4757737" cy="3427412"/>
          </a:xfrm>
        </p:spPr>
        <p:txBody>
          <a:bodyPr/>
          <a:lstStyle>
            <a:lvl1pPr>
              <a:lnSpc>
                <a:spcPct val="80000"/>
              </a:lnSpc>
              <a:defRPr sz="5400" i="0">
                <a:solidFill>
                  <a:schemeClr val="accent1"/>
                </a:solidFill>
                <a:latin typeface="+mj-lt"/>
              </a:defRPr>
            </a:lvl1pPr>
            <a:lvl2pPr>
              <a:defRPr lang="en-GB" dirty="0" smtClean="0">
                <a:solidFill>
                  <a:schemeClr val="tx1"/>
                </a:solidFill>
              </a:defRPr>
            </a:lvl2pPr>
            <a:lvl3pPr>
              <a:defRPr lang="en-GB" dirty="0" smtClean="0">
                <a:solidFill>
                  <a:schemeClr val="tx1"/>
                </a:solidFill>
              </a:defRPr>
            </a:lvl3pPr>
            <a:lvl4pPr>
              <a:defRPr lang="en-GB" dirty="0" smtClean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“Quote goes here. Delete speech marks if not required.”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62EBE26-5504-780B-C8F1-AFCE93039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F5227C2-8D93-ABD3-A0D2-E4BD40BC7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5733084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10931526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6F6140-34D9-F6B3-6BCD-3A50DD37F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5733084" cy="468590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7EE611-EA9F-2CB5-2ACF-EF4D756FF2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800" y="270000"/>
            <a:ext cx="5737225" cy="5495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781BB63-AF6A-9F70-47D8-BF333C1618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25" y="3867150"/>
            <a:ext cx="3778250" cy="1816002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93E36D-AA36-08D5-DD80-6469123BEA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302" y="713620"/>
            <a:ext cx="5733083" cy="292965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011399-EA78-1501-D5C3-39F7E534C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13298233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AC08568-CB34-FA3A-354B-5E34EE1B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50DE-2BB5-2901-3769-3BBFA0794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5B587F7-0E47-48EC-A5BC-5623F62D61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43DEE11-107C-6B66-46B9-BE5E88B65B71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88302" y="713620"/>
            <a:ext cx="5733083" cy="292965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234E43D-E2A8-6090-A515-BA67D1DC0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31958269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4D7FB2-B0CA-4C96-0E9E-CB4BA905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49"/>
            <a:ext cx="5732003" cy="394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1" y="1822450"/>
            <a:ext cx="5734049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80BC13B-177D-A0D3-7A97-8F3C3A8E73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4825" y="295200"/>
            <a:ext cx="377825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6361D27-85D4-45EB-31D3-6D805D2E106E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A91C6-E980-9240-DC55-BBA4867CB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68008157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C8828CA-7D5C-3E61-D35B-06A376A83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51"/>
            <a:ext cx="3773029" cy="3943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08923" y="1822451"/>
            <a:ext cx="3773028" cy="3943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7DFA4-9148-416B-352F-29E5676A6A0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29587" y="1822451"/>
            <a:ext cx="3773028" cy="3943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5200" y="295200"/>
            <a:ext cx="3773488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960C6BF-F9C7-01C8-7601-5B209FAE017D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7699C8C-E675-503A-24B2-BFCC24CE49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01882406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D914B4A-06B9-EB7A-743E-14A6560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903A13-6903-3CAB-953B-86997724B4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92099" y="1306514"/>
            <a:ext cx="3770314" cy="1908174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B5E5492-00A8-B509-4464-956D8959E92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06876" y="1306514"/>
            <a:ext cx="3775076" cy="1908174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230A832-8B14-0097-7902-DB48A4A889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824" y="1306514"/>
            <a:ext cx="3775075" cy="1908174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C00D127-E34B-E7AD-7F27-D3CB551350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957F58C-3461-45A3-5C7B-FEC0AE9787AA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E54879-16D3-D32C-7096-C2022A52D2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8925" y="3357563"/>
            <a:ext cx="3769200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11B2AEB-EC1B-D6B6-2A0C-C42A73F419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206876" y="3357563"/>
            <a:ext cx="3776400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604DF7D6-F323-CF70-9E5E-634416CD4F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24824" y="3357563"/>
            <a:ext cx="3776400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50A90C1-8224-5C16-1EC9-D3E24C8CF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40041311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7510D54-8AF6-FB56-756F-08A956F57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2449"/>
            <a:ext cx="2793541" cy="394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3" y="1822450"/>
            <a:ext cx="2795586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25801" y="1822450"/>
            <a:ext cx="2793542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04313" y="1822450"/>
            <a:ext cx="2795587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3C7D5F1-8B5D-5312-7A0B-9754F64800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22B44CB-D9B7-ACB7-EC09-74A55C85B1AA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FD518FF-79D2-C6D5-01D5-64DFE23120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14279965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EFD4EAF-3D60-DC5D-9020-CF7FB8FB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4E9C5E07-6992-3F19-1B3D-971FA4CAA6E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2100" y="1306514"/>
            <a:ext cx="2790825" cy="1908174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DFC9CD2-F9F0-5542-03DE-0F1FE57839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25800" y="1306515"/>
            <a:ext cx="2795588" cy="1906586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E872F4-C139-6D56-50F9-7D21C3B1C8C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65850" y="1306513"/>
            <a:ext cx="2795588" cy="1908175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4712E5D-D603-F9AE-3C3A-D37795F7523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04313" y="1306513"/>
            <a:ext cx="2799890" cy="190658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9D9921F-F7C4-B7B7-7BFB-FFFA54F89AC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6811233-C261-B7A8-9BF5-E6DBD474B2D8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B473CBC-7605-D3E8-783C-F925B286C4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8925" y="3357563"/>
            <a:ext cx="2790825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5F5363E-BC98-62D0-50C8-BB47491FC9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33115" y="3357563"/>
            <a:ext cx="2796156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2CFDC76E-CB6A-2A48-41EF-35223633C7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75321" y="3357563"/>
            <a:ext cx="2796156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2E56C66-93E1-5486-DC8D-DDF4C1E184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04313" y="3357563"/>
            <a:ext cx="2800800" cy="2408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DCAB8AB-4C0B-7253-B5CE-B910AD2A2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43442572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821599"/>
            <a:ext cx="2793541" cy="1902675"/>
          </a:xfrm>
        </p:spPr>
        <p:txBody>
          <a:bodyPr/>
          <a:lstStyle>
            <a:lvl1pPr>
              <a:defRPr lang="en-GB" sz="1400" dirty="0" smtClean="0"/>
            </a:lvl1pPr>
            <a:lvl2pPr>
              <a:defRPr lang="en-GB" sz="1400" dirty="0" smtClean="0"/>
            </a:lvl2pPr>
            <a:lvl3pPr>
              <a:defRPr lang="en-GB" sz="1200" dirty="0" smtClean="0"/>
            </a:lvl3pPr>
            <a:lvl4pPr>
              <a:defRPr lang="en-GB" sz="1200" dirty="0" smtClean="0"/>
            </a:lvl4pPr>
            <a:lvl5pPr>
              <a:defRPr lang="en-GB" sz="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65852" y="1821599"/>
            <a:ext cx="2793542" cy="1902675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25800" y="1821599"/>
            <a:ext cx="2803525" cy="1902675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105903" y="1821599"/>
            <a:ext cx="2793997" cy="1902675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37F62A-0DBC-5C4E-10B1-0A4CD4ADF81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89384" y="3871912"/>
            <a:ext cx="2793541" cy="1902673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9C36C2-D521-FEE7-A6AC-5710B0CDB35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165851" y="3871912"/>
            <a:ext cx="2795588" cy="1902674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B6994DE-2295-D9C1-5B16-D2099A81641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225801" y="3871912"/>
            <a:ext cx="2795588" cy="1902673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5D14BC0-5573-6189-1430-BDA9443B265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9104313" y="3871912"/>
            <a:ext cx="2795587" cy="1902674"/>
          </a:xfrm>
        </p:spPr>
        <p:txBody>
          <a:bodyPr/>
          <a:lstStyle>
            <a:lvl1pPr>
              <a:defRPr lang="en-GB" sz="1400" smtClean="0"/>
            </a:lvl1pPr>
            <a:lvl2pPr>
              <a:defRPr lang="en-GB" sz="1400" smtClean="0"/>
            </a:lvl2pPr>
            <a:lvl3pPr>
              <a:defRPr lang="en-GB" sz="1200" smtClean="0"/>
            </a:lvl3pPr>
            <a:lvl4pPr>
              <a:defRPr lang="en-GB" sz="1200" smtClean="0"/>
            </a:lvl4pPr>
            <a:lvl5pPr>
              <a:defRPr lang="en-GB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8166EB3-B625-A7A5-5E35-6D81B2C4EA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C560DE3-3204-EFCC-1AF1-2D91CA82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9115CA6-F35D-BB63-6BE4-D7293F65797E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13B6904-8EEB-8C52-41B0-27C88B555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83138162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84" y="1306513"/>
            <a:ext cx="5732003" cy="4459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38B81BC-7790-A8A7-F32D-C3F126E7C5D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165850" y="1306513"/>
            <a:ext cx="5737225" cy="4964112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8257768-4CDB-6207-FCBD-946306C93D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3801" y="330199"/>
            <a:ext cx="1816100" cy="841376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sz="800" b="0" i="0">
                <a:latin typeface="+mn-lt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sz="800" b="0" i="0">
                <a:latin typeface="+mn-lt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sz="800" b="0" i="0">
                <a:latin typeface="+mn-lt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E77B21E-A040-7CC6-4F9B-B89C9428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25C5CD-1985-D608-1D27-9FBC395FE641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4E01DA7-F0B0-D0D7-0F82-2CEA27458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5733129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1837633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4205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698C230B-5408-E1A5-CFA9-2F383131120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92100" y="1306512"/>
            <a:ext cx="3770313" cy="3440113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BA18FE4-4638-2816-D5EB-4ABC061297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1480" y="4894903"/>
            <a:ext cx="3770934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Chart Placeholder 10">
            <a:extLst>
              <a:ext uri="{FF2B5EF4-FFF2-40B4-BE49-F238E27FC236}">
                <a16:creationId xmlns:a16="http://schemas.microsoft.com/office/drawing/2014/main" id="{446A3E25-507C-4190-4950-DA0C712EB336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4206875" y="1306513"/>
            <a:ext cx="3775076" cy="3440112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DD2F21A-FE62-6E81-6F5B-9A76691ED2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06874" y="4894903"/>
            <a:ext cx="3775076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5" name="Chart Placeholder 10">
            <a:extLst>
              <a:ext uri="{FF2B5EF4-FFF2-40B4-BE49-F238E27FC236}">
                <a16:creationId xmlns:a16="http://schemas.microsoft.com/office/drawing/2014/main" id="{94EF43E1-5534-96EF-52FD-3CD0B7B21E71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8124825" y="1306512"/>
            <a:ext cx="3770313" cy="3440113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74660EF-5B4C-59FD-5DE9-C6AEEC3EA78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24205" y="4894903"/>
            <a:ext cx="3770934" cy="8763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FD82D33-FC73-4137-A0A9-8EB43DA1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59997-A6D7-96D1-8672-5FCDE45DB7B3}"/>
              </a:ext>
            </a:extLst>
          </p:cNvPr>
          <p:cNvSpPr>
            <a:spLocks noGrp="1"/>
          </p:cNvSpPr>
          <p:nvPr>
            <p:ph type="subTitle" idx="22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BE4CD19-6DA9-A930-91EE-59CB48D45E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86256346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ble Placeholder 5">
            <a:extLst>
              <a:ext uri="{FF2B5EF4-FFF2-40B4-BE49-F238E27FC236}">
                <a16:creationId xmlns:a16="http://schemas.microsoft.com/office/drawing/2014/main" id="{AA00D851-11FE-02AE-0FE0-9A7CAC67EF7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92100" y="2847975"/>
            <a:ext cx="11610975" cy="291782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D0AA4-DA06-999E-8621-24713C5D3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F1CADF7-2181-199A-E8E5-8BFDAFCB65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24205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BE7CDC5-71B1-1F0B-9FBF-16B0C364877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F27FF6-CF7D-B29E-40F2-BF449AACF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CDADD7-2ADE-F7A6-3ACF-DBB0741F7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8097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42810-DCAF-7A30-3A4F-E23EA682FA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4825" y="293525"/>
            <a:ext cx="377825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73482F-4FA8-181D-CA6D-04D8D98A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6713538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4BCB963-058E-5C5B-947F-AC1D9DD6C9FB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4313EC1-0D30-C944-21E6-B89F8290D2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01167530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06E5F-8043-3DC0-2D79-119BF990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76A8E91-3BCB-12F2-1699-CC1C37680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5714132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/>
          </a:solid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 If using a title or subtitle over the image, ensure the text is legible.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079C00-CC52-F9ED-ED36-A8FC05735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10632110" cy="46859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title. Black or white text only.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95A4114-449A-5D28-03F8-03221E42A65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10632109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</p:spTree>
    <p:extLst>
      <p:ext uri="{BB962C8B-B14F-4D97-AF65-F5344CB8AC3E}">
        <p14:creationId xmlns:p14="http://schemas.microsoft.com/office/powerpoint/2010/main" val="372763727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25800" y="0"/>
            <a:ext cx="8966200" cy="6858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2793541" cy="3932237"/>
          </a:xfrm>
        </p:spPr>
        <p:txBody>
          <a:bodyPr/>
          <a:lstStyle/>
          <a:p>
            <a:pPr lvl="0"/>
            <a:r>
              <a:rPr lang="en-GB"/>
              <a:t>Click to add text – delete if not required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37889-B558-B868-1094-BA62A7B3E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800"/>
            <a:ext cx="2793541" cy="19348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78793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6021385" cy="6858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BB7518-D6BA-C538-D249-365B42C98C3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0AE2DF2-849C-72E8-013B-74CCFF6C4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267"/>
            <a:ext cx="5732002" cy="468590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822062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Content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21385" cy="6858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21758" y="4376738"/>
            <a:ext cx="5580856" cy="1893886"/>
          </a:xfrm>
        </p:spPr>
        <p:txBody>
          <a:bodyPr/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7139A87-57BC-3EA5-1A50-C7A9DA1D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98" y="279525"/>
            <a:ext cx="5578817" cy="2733056"/>
          </a:xfrm>
        </p:spPr>
        <p:txBody>
          <a:bodyPr/>
          <a:lstStyle>
            <a:lvl1pPr>
              <a:lnSpc>
                <a:spcPct val="80000"/>
              </a:lnSpc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3682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6021385" cy="3429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0614" y="3429000"/>
            <a:ext cx="6021385" cy="3429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6AE2399-BFCA-491C-607D-8EC33F29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2AEA74B-CBA6-2617-8389-0A8FBEB074F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</p:spTree>
    <p:extLst>
      <p:ext uri="{BB962C8B-B14F-4D97-AF65-F5344CB8AC3E}">
        <p14:creationId xmlns:p14="http://schemas.microsoft.com/office/powerpoint/2010/main" val="188478241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0614" y="0"/>
            <a:ext cx="3010694" cy="3429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5732003" cy="3932237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0614" y="3429000"/>
            <a:ext cx="6021385" cy="3429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41FD64A-0587-F581-84E0-EA06B4D335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81307" y="0"/>
            <a:ext cx="3010694" cy="3429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27A145F5-DB46-62B4-C485-DD186AF7B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588C0CC-43FB-4401-B34D-842E1E15D0E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00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</p:spTree>
    <p:extLst>
      <p:ext uri="{BB962C8B-B14F-4D97-AF65-F5344CB8AC3E}">
        <p14:creationId xmlns:p14="http://schemas.microsoft.com/office/powerpoint/2010/main" val="58071141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5850" y="2338388"/>
            <a:ext cx="5734051" cy="3932235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5732003" cy="3427413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3801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6327D50-E20F-7EBC-9440-36E657CC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8672513" cy="4578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8482B98-7AE9-6F29-768C-189744E8C74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8672513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CA9CB80-774D-68B5-7E25-86D9D123D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5732003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156379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04313" y="2338386"/>
            <a:ext cx="2795588" cy="393223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4" y="2338387"/>
            <a:ext cx="5732003" cy="3427413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4313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7C8FFB5-0C36-EA56-18AE-AE4E3A5B96B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5850" y="2338386"/>
            <a:ext cx="2800351" cy="393223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65850" y="1306513"/>
            <a:ext cx="1816100" cy="904875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48C95821-C865-9139-DE3E-F11442D830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8673135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49BA43B-6BD5-72DE-5D4D-B0BAD4FEEA2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88302" y="713620"/>
            <a:ext cx="867149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00874E2-51B6-C9BA-5767-10D0B2852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5739479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419945011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4825" y="291038"/>
            <a:ext cx="3775076" cy="292206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9385" y="2338387"/>
            <a:ext cx="4750422" cy="3427413"/>
          </a:xfrm>
        </p:spPr>
        <p:txBody>
          <a:bodyPr/>
          <a:lstStyle/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65850" y="263526"/>
            <a:ext cx="1816099" cy="901700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E2F9960-1383-47B5-D5A0-E3568E63310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825" y="3357564"/>
            <a:ext cx="3775076" cy="291306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157324B-BE85-4E3F-8A71-8D472DC144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70614" y="3334276"/>
            <a:ext cx="1811335" cy="904875"/>
          </a:xfrm>
        </p:spPr>
        <p:txBody>
          <a:bodyPr/>
          <a:lstStyle>
            <a:lvl1pPr>
              <a:spcBef>
                <a:spcPts val="0"/>
              </a:spcBef>
              <a:spcAft>
                <a:spcPts val="300"/>
              </a:spcAft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3663" indent="-93663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9388" indent="-85725">
              <a:spcBef>
                <a:spcPts val="0"/>
              </a:spcBef>
              <a:spcAft>
                <a:spcPts val="300"/>
              </a:spcAft>
              <a:tabLst/>
              <a:defRPr lang="en-GB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141273-8612-0373-5CE1-A74C8304F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4750421" cy="454529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0EC19D-5C44-4557-54CE-FA6CE565E479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88302" y="713620"/>
            <a:ext cx="4750421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F0325E1-B647-A8E5-18BB-BF2ED4C7A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7693690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29281581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ef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50100" y="0"/>
            <a:ext cx="5041900" cy="3357563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357563"/>
            <a:ext cx="6022552" cy="3499955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50102" y="4376738"/>
            <a:ext cx="4754562" cy="1893887"/>
          </a:xfrm>
        </p:spPr>
        <p:txBody>
          <a:bodyPr/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530259"/>
            <a:ext cx="4754563" cy="2437590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65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8222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041900" cy="3357563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5850" y="3357563"/>
            <a:ext cx="6022552" cy="3499955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338" y="4376738"/>
            <a:ext cx="4754562" cy="1893887"/>
          </a:xfrm>
        </p:spPr>
        <p:txBody>
          <a:bodyPr/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5850" y="530259"/>
            <a:ext cx="4754563" cy="2437590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65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17555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57563"/>
            <a:ext cx="4152900" cy="350043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2900" y="1"/>
            <a:ext cx="3912062" cy="685751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04313" y="4376738"/>
            <a:ext cx="2795587" cy="1893887"/>
          </a:xfrm>
        </p:spPr>
        <p:txBody>
          <a:bodyPr/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274C72C0-D5F1-8526-2BDA-0E6460C330C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64961" y="0"/>
            <a:ext cx="4114339" cy="3357563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8318B1-25E6-EF2C-0244-43CD92F8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00" y="696913"/>
            <a:ext cx="3770934" cy="1765868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14418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041900" cy="3357563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5850" y="3357563"/>
            <a:ext cx="6022552" cy="3499955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69031AD-BE5D-A3B7-1DEC-6584F4E4BF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65850" y="1306512"/>
            <a:ext cx="5736764" cy="911019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Key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02A894D-CD72-8370-90B3-68756CDFCB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6825" y="4377028"/>
            <a:ext cx="4754562" cy="911019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740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387733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3906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03437 -3.7037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/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/>
    </p:bld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Slide x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70614" y="0"/>
            <a:ext cx="6021385" cy="6858000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8925" y="5394325"/>
            <a:ext cx="2795587" cy="876300"/>
          </a:xfrm>
        </p:spPr>
        <p:txBody>
          <a:bodyPr anchor="t"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8DD8F62-9521-0227-75CF-0AE6364187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25" y="2338388"/>
            <a:ext cx="3778250" cy="1893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09A4C51-350E-EA65-5ABE-B10E6D298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685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751BFC5-7E94-8966-6D2A-5204BCB942D2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308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DB01CA91-2C5B-2D77-5D4E-1C984996CE2B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0145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Slide x 1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24825" y="285158"/>
            <a:ext cx="3775075" cy="394711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24825" y="4376739"/>
            <a:ext cx="3775075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E887C0B-D804-38AD-7676-333BDBFC1A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25" y="4376739"/>
            <a:ext cx="3778250" cy="13890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207732" y="285158"/>
            <a:ext cx="3775075" cy="394711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07732" y="4376739"/>
            <a:ext cx="3775075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E80529FD-0171-E552-588C-C152AED56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3775073" cy="4545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A79EF84-4162-265E-6156-177364480E50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377507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A2EFD0EE-AC0A-DFBC-9ED6-5E0C2DBF3659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9B23211-718F-C72D-C415-24096BDEE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footer goes here if required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BAE1C4-8C53-F889-33BD-2F49ACEA1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93082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Slide x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61089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1088" y="4376739"/>
            <a:ext cx="2797905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225801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5800" y="4376739"/>
            <a:ext cx="2794731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19384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9383" y="4376739"/>
            <a:ext cx="2797905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8FEEB1-636D-38E4-1003-F9C2F00099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25" y="4376739"/>
            <a:ext cx="2776485" cy="13890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45B8B1D-DD68-528A-E1DB-9EC7F983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800"/>
            <a:ext cx="9649446" cy="4685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CA54C-86BC-245E-8EEE-F0C02489F09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1" y="713620"/>
            <a:ext cx="9649445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5" name="Graphic 6">
            <a:extLst>
              <a:ext uri="{FF2B5EF4-FFF2-40B4-BE49-F238E27FC236}">
                <a16:creationId xmlns:a16="http://schemas.microsoft.com/office/drawing/2014/main" id="{4E066FDA-E547-8AA8-7DD5-BF710BC6600F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bg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498F38D-E287-CD9F-9BFC-10B3256FE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/>
              <a:t>Slide footer goes here if required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29701B-BA59-63AC-184E-531FE07F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02643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161089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6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1088" y="4376739"/>
            <a:ext cx="2797905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225801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6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25800" y="4376739"/>
            <a:ext cx="2794731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19384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6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9383" y="4376739"/>
            <a:ext cx="2797905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5068F87-7E7A-B5CF-3CBC-E18B6DD0D73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91479" y="1309284"/>
            <a:ext cx="2795588" cy="2922992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6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4F951B9-FA91-8764-4AF1-2302D32F8D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1478" y="4376739"/>
            <a:ext cx="2794731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F91C3EF-5967-CDBE-EACE-2531D873C3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5200" y="293525"/>
            <a:ext cx="3778870" cy="8780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DA47195B-21A0-9A63-E4DA-58F9F29E9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5733085" cy="46859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B220D96-C4B3-B7EB-A87A-9845F48C33C3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88302" y="713620"/>
            <a:ext cx="5732229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606912E-45D9-5EEE-9496-4E85E1874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83081955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2100" y="2338388"/>
            <a:ext cx="1811338" cy="189388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" y="4376739"/>
            <a:ext cx="1811338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1075" y="2338388"/>
            <a:ext cx="1811338" cy="189388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1075" y="4376739"/>
            <a:ext cx="1811338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06875" y="2338388"/>
            <a:ext cx="1811338" cy="189388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06875" y="4376739"/>
            <a:ext cx="1811338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65850" y="2338388"/>
            <a:ext cx="1811338" cy="189388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850" y="4376739"/>
            <a:ext cx="1811338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29587" y="2338388"/>
            <a:ext cx="1811338" cy="189388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9587" y="4376739"/>
            <a:ext cx="1811338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088562" y="2338388"/>
            <a:ext cx="1811338" cy="1893887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88562" y="4376739"/>
            <a:ext cx="1811338" cy="138906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4F17DC-3526-6523-F6A2-A614A5877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6710984" cy="46859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B84ACE-520E-A875-5184-5F9EE6A46C07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736E8E3-26E6-DF9F-264A-BFE1AD9B0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1263533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2100" y="1325991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2100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1075" y="1325991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1075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06875" y="1325991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06875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65850" y="1325991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850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29587" y="1325991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9587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088562" y="1325991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088562" y="3133126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24205" y="295200"/>
            <a:ext cx="3778870" cy="876375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en-GB"/>
              <a:t>Click to add text. Delete if not required.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E351EF8-8286-87AC-38C6-7E9DC74AA5D5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92100" y="3832986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D881FA5-55EC-F926-2B2E-C6A382AF84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2100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BC82E01-F7FE-2EAB-B8E7-5960A7A5860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251075" y="3832986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F3DAD82-5491-5A1C-AF05-DBECB12413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51075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D56B49B1-E5CE-83C1-0D25-0898269814D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06875" y="3832986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0D879563-9332-8DE6-BC2B-72B716864F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06875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4E06054-2590-E998-043B-8F545070935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165850" y="3832986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B2E849EB-3C88-7D18-ED79-F55E7AB925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65850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3A8CC4AE-06AB-5A91-10DC-6C53FFB4A23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129587" y="3832986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5B2ACD70-936B-5D18-96B7-1BF64FC6E2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129587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6B65B4A-309C-6AFF-3233-21C6FE13D295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088562" y="3832986"/>
            <a:ext cx="1810800" cy="1742358"/>
          </a:xfrm>
          <a:solidFill>
            <a:schemeClr val="tx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12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  <a:r>
              <a:rPr lang="en-GB"/>
              <a:t> Delete if not required.</a:t>
            </a:r>
            <a:endParaRPr lang="en-US"/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6786C68-DCD8-DE01-5F52-6FF88150DD6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088562" y="5640121"/>
            <a:ext cx="1811338" cy="464807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40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320675" indent="-320675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520EE9D3-6988-A53A-4B71-0F5506C1D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303" y="262800"/>
            <a:ext cx="6710984" cy="46859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29A91CD-56E3-1B05-9890-3FE2231364A5}"/>
              </a:ext>
            </a:extLst>
          </p:cNvPr>
          <p:cNvSpPr>
            <a:spLocks noGrp="1"/>
          </p:cNvSpPr>
          <p:nvPr>
            <p:ph type="subTitle" idx="38" hasCustomPrompt="1"/>
          </p:nvPr>
        </p:nvSpPr>
        <p:spPr>
          <a:xfrm>
            <a:off x="288302" y="713620"/>
            <a:ext cx="6713538" cy="292965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/>
            <a:r>
              <a:rPr lang="en-GB"/>
              <a:t>Subtitle. Delete if not required.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FD0E279-D09C-E44C-0FD5-7AAE367C5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74226500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3" y="280800"/>
            <a:ext cx="5734050" cy="2620397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414417D5-97B5-C408-55BC-A80D08E4AAB7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bg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B7E02200-51E6-11EB-F9C2-B25EC78CCA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5035735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</p:spTree>
    <p:extLst>
      <p:ext uri="{BB962C8B-B14F-4D97-AF65-F5344CB8AC3E}">
        <p14:creationId xmlns:p14="http://schemas.microsoft.com/office/powerpoint/2010/main" val="265835640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[Accessible Version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938BB031-45ED-95FB-C1C5-66605571C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5035735"/>
            <a:ext cx="2795587" cy="717180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593" y="280800"/>
            <a:ext cx="5734050" cy="2620397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7000" b="0" i="0" spc="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E99F374C-18A8-5D23-9D20-654744EC23F1}"/>
              </a:ext>
            </a:extLst>
          </p:cNvPr>
          <p:cNvSpPr/>
          <p:nvPr userDrawn="1"/>
        </p:nvSpPr>
        <p:spPr>
          <a:xfrm>
            <a:off x="294330" y="6157513"/>
            <a:ext cx="2132373" cy="406800"/>
          </a:xfrm>
          <a:custGeom>
            <a:avLst/>
            <a:gdLst>
              <a:gd name="connsiteX0" fmla="*/ 1397722 w 14842808"/>
              <a:gd name="connsiteY0" fmla="*/ 1202934 h 2831613"/>
              <a:gd name="connsiteX1" fmla="*/ 1182034 w 14842808"/>
              <a:gd name="connsiteY1" fmla="*/ 835550 h 2831613"/>
              <a:gd name="connsiteX2" fmla="*/ 1397722 w 14842808"/>
              <a:gd name="connsiteY2" fmla="*/ 468165 h 2831613"/>
              <a:gd name="connsiteX3" fmla="*/ 1613410 w 14842808"/>
              <a:gd name="connsiteY3" fmla="*/ 835550 h 2831613"/>
              <a:gd name="connsiteX4" fmla="*/ 1397722 w 14842808"/>
              <a:gd name="connsiteY4" fmla="*/ 1202934 h 2831613"/>
              <a:gd name="connsiteX5" fmla="*/ 1397722 w 14842808"/>
              <a:gd name="connsiteY5" fmla="*/ 369441 h 2831613"/>
              <a:gd name="connsiteX6" fmla="*/ 959388 w 14842808"/>
              <a:gd name="connsiteY6" fmla="*/ 835550 h 2831613"/>
              <a:gd name="connsiteX7" fmla="*/ 1397722 w 14842808"/>
              <a:gd name="connsiteY7" fmla="*/ 1301658 h 2831613"/>
              <a:gd name="connsiteX8" fmla="*/ 1836056 w 14842808"/>
              <a:gd name="connsiteY8" fmla="*/ 835550 h 2831613"/>
              <a:gd name="connsiteX9" fmla="*/ 1397722 w 14842808"/>
              <a:gd name="connsiteY9" fmla="*/ 369441 h 2831613"/>
              <a:gd name="connsiteX10" fmla="*/ 3357471 w 14842808"/>
              <a:gd name="connsiteY10" fmla="*/ 369441 h 2831613"/>
              <a:gd name="connsiteX11" fmla="*/ 3109571 w 14842808"/>
              <a:gd name="connsiteY11" fmla="*/ 500301 h 2831613"/>
              <a:gd name="connsiteX12" fmla="*/ 3098748 w 14842808"/>
              <a:gd name="connsiteY12" fmla="*/ 500301 h 2831613"/>
              <a:gd name="connsiteX13" fmla="*/ 3098748 w 14842808"/>
              <a:gd name="connsiteY13" fmla="*/ 387438 h 2831613"/>
              <a:gd name="connsiteX14" fmla="*/ 2886667 w 14842808"/>
              <a:gd name="connsiteY14" fmla="*/ 387438 h 2831613"/>
              <a:gd name="connsiteX15" fmla="*/ 2886667 w 14842808"/>
              <a:gd name="connsiteY15" fmla="*/ 1283661 h 2831613"/>
              <a:gd name="connsiteX16" fmla="*/ 3098748 w 14842808"/>
              <a:gd name="connsiteY16" fmla="*/ 1283661 h 2831613"/>
              <a:gd name="connsiteX17" fmla="*/ 3098748 w 14842808"/>
              <a:gd name="connsiteY17" fmla="*/ 704433 h 2831613"/>
              <a:gd name="connsiteX18" fmla="*/ 3276555 w 14842808"/>
              <a:gd name="connsiteY18" fmla="*/ 494645 h 2831613"/>
              <a:gd name="connsiteX19" fmla="*/ 3429367 w 14842808"/>
              <a:gd name="connsiteY19" fmla="*/ 670239 h 2831613"/>
              <a:gd name="connsiteX20" fmla="*/ 3429367 w 14842808"/>
              <a:gd name="connsiteY20" fmla="*/ 1283147 h 2831613"/>
              <a:gd name="connsiteX21" fmla="*/ 3641447 w 14842808"/>
              <a:gd name="connsiteY21" fmla="*/ 1283147 h 2831613"/>
              <a:gd name="connsiteX22" fmla="*/ 3641447 w 14842808"/>
              <a:gd name="connsiteY22" fmla="*/ 668697 h 2831613"/>
              <a:gd name="connsiteX23" fmla="*/ 3357471 w 14842808"/>
              <a:gd name="connsiteY23" fmla="*/ 369441 h 2831613"/>
              <a:gd name="connsiteX24" fmla="*/ 4122559 w 14842808"/>
              <a:gd name="connsiteY24" fmla="*/ 369441 h 2831613"/>
              <a:gd name="connsiteX25" fmla="*/ 3779312 w 14842808"/>
              <a:gd name="connsiteY25" fmla="*/ 627562 h 2831613"/>
              <a:gd name="connsiteX26" fmla="*/ 3996805 w 14842808"/>
              <a:gd name="connsiteY26" fmla="*/ 885683 h 2831613"/>
              <a:gd name="connsiteX27" fmla="*/ 4176416 w 14842808"/>
              <a:gd name="connsiteY27" fmla="*/ 930417 h 2831613"/>
              <a:gd name="connsiteX28" fmla="*/ 4314797 w 14842808"/>
              <a:gd name="connsiteY28" fmla="*/ 1063076 h 2831613"/>
              <a:gd name="connsiteX29" fmla="*/ 4136989 w 14842808"/>
              <a:gd name="connsiteY29" fmla="*/ 1206534 h 2831613"/>
              <a:gd name="connsiteX30" fmla="*/ 3932124 w 14842808"/>
              <a:gd name="connsiteY30" fmla="*/ 998546 h 2831613"/>
              <a:gd name="connsiteX31" fmla="*/ 3741690 w 14842808"/>
              <a:gd name="connsiteY31" fmla="*/ 1052278 h 2831613"/>
              <a:gd name="connsiteX32" fmla="*/ 4113539 w 14842808"/>
              <a:gd name="connsiteY32" fmla="*/ 1301401 h 2831613"/>
              <a:gd name="connsiteX33" fmla="*/ 4487193 w 14842808"/>
              <a:gd name="connsiteY33" fmla="*/ 1009344 h 2831613"/>
              <a:gd name="connsiteX34" fmla="*/ 4248313 w 14842808"/>
              <a:gd name="connsiteY34" fmla="*/ 740425 h 2831613"/>
              <a:gd name="connsiteX35" fmla="*/ 4075916 w 14842808"/>
              <a:gd name="connsiteY35" fmla="*/ 697491 h 2831613"/>
              <a:gd name="connsiteX36" fmla="*/ 3951966 w 14842808"/>
              <a:gd name="connsiteY36" fmla="*/ 579229 h 2831613"/>
              <a:gd name="connsiteX37" fmla="*/ 4104778 w 14842808"/>
              <a:gd name="connsiteY37" fmla="*/ 464566 h 2831613"/>
              <a:gd name="connsiteX38" fmla="*/ 4287997 w 14842808"/>
              <a:gd name="connsiteY38" fmla="*/ 636560 h 2831613"/>
              <a:gd name="connsiteX39" fmla="*/ 4467608 w 14842808"/>
              <a:gd name="connsiteY39" fmla="*/ 582828 h 2831613"/>
              <a:gd name="connsiteX40" fmla="*/ 4122559 w 14842808"/>
              <a:gd name="connsiteY40" fmla="*/ 369441 h 2831613"/>
              <a:gd name="connsiteX41" fmla="*/ 5013658 w 14842808"/>
              <a:gd name="connsiteY41" fmla="*/ 1202934 h 2831613"/>
              <a:gd name="connsiteX42" fmla="*/ 4797969 w 14842808"/>
              <a:gd name="connsiteY42" fmla="*/ 835550 h 2831613"/>
              <a:gd name="connsiteX43" fmla="*/ 5013658 w 14842808"/>
              <a:gd name="connsiteY43" fmla="*/ 468165 h 2831613"/>
              <a:gd name="connsiteX44" fmla="*/ 5229346 w 14842808"/>
              <a:gd name="connsiteY44" fmla="*/ 835550 h 2831613"/>
              <a:gd name="connsiteX45" fmla="*/ 5013658 w 14842808"/>
              <a:gd name="connsiteY45" fmla="*/ 1202934 h 2831613"/>
              <a:gd name="connsiteX46" fmla="*/ 5013658 w 14842808"/>
              <a:gd name="connsiteY46" fmla="*/ 369441 h 2831613"/>
              <a:gd name="connsiteX47" fmla="*/ 4575324 w 14842808"/>
              <a:gd name="connsiteY47" fmla="*/ 835550 h 2831613"/>
              <a:gd name="connsiteX48" fmla="*/ 5013658 w 14842808"/>
              <a:gd name="connsiteY48" fmla="*/ 1301658 h 2831613"/>
              <a:gd name="connsiteX49" fmla="*/ 5451992 w 14842808"/>
              <a:gd name="connsiteY49" fmla="*/ 835550 h 2831613"/>
              <a:gd name="connsiteX50" fmla="*/ 5013658 w 14842808"/>
              <a:gd name="connsiteY50" fmla="*/ 369441 h 2831613"/>
              <a:gd name="connsiteX51" fmla="*/ 6048292 w 14842808"/>
              <a:gd name="connsiteY51" fmla="*/ 369441 h 2831613"/>
              <a:gd name="connsiteX52" fmla="*/ 5800392 w 14842808"/>
              <a:gd name="connsiteY52" fmla="*/ 500301 h 2831613"/>
              <a:gd name="connsiteX53" fmla="*/ 5789569 w 14842808"/>
              <a:gd name="connsiteY53" fmla="*/ 500301 h 2831613"/>
              <a:gd name="connsiteX54" fmla="*/ 5789569 w 14842808"/>
              <a:gd name="connsiteY54" fmla="*/ 387438 h 2831613"/>
              <a:gd name="connsiteX55" fmla="*/ 5577488 w 14842808"/>
              <a:gd name="connsiteY55" fmla="*/ 387438 h 2831613"/>
              <a:gd name="connsiteX56" fmla="*/ 5577488 w 14842808"/>
              <a:gd name="connsiteY56" fmla="*/ 1283661 h 2831613"/>
              <a:gd name="connsiteX57" fmla="*/ 5789569 w 14842808"/>
              <a:gd name="connsiteY57" fmla="*/ 1283661 h 2831613"/>
              <a:gd name="connsiteX58" fmla="*/ 5789569 w 14842808"/>
              <a:gd name="connsiteY58" fmla="*/ 704433 h 2831613"/>
              <a:gd name="connsiteX59" fmla="*/ 5967376 w 14842808"/>
              <a:gd name="connsiteY59" fmla="*/ 494645 h 2831613"/>
              <a:gd name="connsiteX60" fmla="*/ 6120188 w 14842808"/>
              <a:gd name="connsiteY60" fmla="*/ 670239 h 2831613"/>
              <a:gd name="connsiteX61" fmla="*/ 6120188 w 14842808"/>
              <a:gd name="connsiteY61" fmla="*/ 1283147 h 2831613"/>
              <a:gd name="connsiteX62" fmla="*/ 6332269 w 14842808"/>
              <a:gd name="connsiteY62" fmla="*/ 1283147 h 2831613"/>
              <a:gd name="connsiteX63" fmla="*/ 6332269 w 14842808"/>
              <a:gd name="connsiteY63" fmla="*/ 668697 h 2831613"/>
              <a:gd name="connsiteX64" fmla="*/ 6048292 w 14842808"/>
              <a:gd name="connsiteY64" fmla="*/ 369441 h 2831613"/>
              <a:gd name="connsiteX65" fmla="*/ 9197289 w 14842808"/>
              <a:gd name="connsiteY65" fmla="*/ 1202934 h 2831613"/>
              <a:gd name="connsiteX66" fmla="*/ 8981601 w 14842808"/>
              <a:gd name="connsiteY66" fmla="*/ 835550 h 2831613"/>
              <a:gd name="connsiteX67" fmla="*/ 9197289 w 14842808"/>
              <a:gd name="connsiteY67" fmla="*/ 468165 h 2831613"/>
              <a:gd name="connsiteX68" fmla="*/ 9412978 w 14842808"/>
              <a:gd name="connsiteY68" fmla="*/ 835550 h 2831613"/>
              <a:gd name="connsiteX69" fmla="*/ 9197289 w 14842808"/>
              <a:gd name="connsiteY69" fmla="*/ 1202934 h 2831613"/>
              <a:gd name="connsiteX70" fmla="*/ 9197289 w 14842808"/>
              <a:gd name="connsiteY70" fmla="*/ 369441 h 2831613"/>
              <a:gd name="connsiteX71" fmla="*/ 8758955 w 14842808"/>
              <a:gd name="connsiteY71" fmla="*/ 835550 h 2831613"/>
              <a:gd name="connsiteX72" fmla="*/ 9197289 w 14842808"/>
              <a:gd name="connsiteY72" fmla="*/ 1301658 h 2831613"/>
              <a:gd name="connsiteX73" fmla="*/ 9635623 w 14842808"/>
              <a:gd name="connsiteY73" fmla="*/ 835550 h 2831613"/>
              <a:gd name="connsiteX74" fmla="*/ 9197289 w 14842808"/>
              <a:gd name="connsiteY74" fmla="*/ 369441 h 2831613"/>
              <a:gd name="connsiteX75" fmla="*/ 11157038 w 14842808"/>
              <a:gd name="connsiteY75" fmla="*/ 369441 h 2831613"/>
              <a:gd name="connsiteX76" fmla="*/ 10909138 w 14842808"/>
              <a:gd name="connsiteY76" fmla="*/ 500301 h 2831613"/>
              <a:gd name="connsiteX77" fmla="*/ 10898314 w 14842808"/>
              <a:gd name="connsiteY77" fmla="*/ 500301 h 2831613"/>
              <a:gd name="connsiteX78" fmla="*/ 10898314 w 14842808"/>
              <a:gd name="connsiteY78" fmla="*/ 387438 h 2831613"/>
              <a:gd name="connsiteX79" fmla="*/ 10686234 w 14842808"/>
              <a:gd name="connsiteY79" fmla="*/ 387438 h 2831613"/>
              <a:gd name="connsiteX80" fmla="*/ 10686234 w 14842808"/>
              <a:gd name="connsiteY80" fmla="*/ 1283661 h 2831613"/>
              <a:gd name="connsiteX81" fmla="*/ 10898314 w 14842808"/>
              <a:gd name="connsiteY81" fmla="*/ 1283661 h 2831613"/>
              <a:gd name="connsiteX82" fmla="*/ 10898314 w 14842808"/>
              <a:gd name="connsiteY82" fmla="*/ 704433 h 2831613"/>
              <a:gd name="connsiteX83" fmla="*/ 11076123 w 14842808"/>
              <a:gd name="connsiteY83" fmla="*/ 494645 h 2831613"/>
              <a:gd name="connsiteX84" fmla="*/ 11228934 w 14842808"/>
              <a:gd name="connsiteY84" fmla="*/ 670239 h 2831613"/>
              <a:gd name="connsiteX85" fmla="*/ 11228934 w 14842808"/>
              <a:gd name="connsiteY85" fmla="*/ 1283147 h 2831613"/>
              <a:gd name="connsiteX86" fmla="*/ 11441014 w 14842808"/>
              <a:gd name="connsiteY86" fmla="*/ 1283147 h 2831613"/>
              <a:gd name="connsiteX87" fmla="*/ 11441014 w 14842808"/>
              <a:gd name="connsiteY87" fmla="*/ 668697 h 2831613"/>
              <a:gd name="connsiteX88" fmla="*/ 11157038 w 14842808"/>
              <a:gd name="connsiteY88" fmla="*/ 369441 h 2831613"/>
              <a:gd name="connsiteX89" fmla="*/ 11922383 w 14842808"/>
              <a:gd name="connsiteY89" fmla="*/ 369441 h 2831613"/>
              <a:gd name="connsiteX90" fmla="*/ 11579137 w 14842808"/>
              <a:gd name="connsiteY90" fmla="*/ 627562 h 2831613"/>
              <a:gd name="connsiteX91" fmla="*/ 11796630 w 14842808"/>
              <a:gd name="connsiteY91" fmla="*/ 885683 h 2831613"/>
              <a:gd name="connsiteX92" fmla="*/ 11976241 w 14842808"/>
              <a:gd name="connsiteY92" fmla="*/ 930417 h 2831613"/>
              <a:gd name="connsiteX93" fmla="*/ 12114621 w 14842808"/>
              <a:gd name="connsiteY93" fmla="*/ 1063076 h 2831613"/>
              <a:gd name="connsiteX94" fmla="*/ 11936814 w 14842808"/>
              <a:gd name="connsiteY94" fmla="*/ 1206534 h 2831613"/>
              <a:gd name="connsiteX95" fmla="*/ 11731949 w 14842808"/>
              <a:gd name="connsiteY95" fmla="*/ 998546 h 2831613"/>
              <a:gd name="connsiteX96" fmla="*/ 11541514 w 14842808"/>
              <a:gd name="connsiteY96" fmla="*/ 1052278 h 2831613"/>
              <a:gd name="connsiteX97" fmla="*/ 11913364 w 14842808"/>
              <a:gd name="connsiteY97" fmla="*/ 1301401 h 2831613"/>
              <a:gd name="connsiteX98" fmla="*/ 12287018 w 14842808"/>
              <a:gd name="connsiteY98" fmla="*/ 1009344 h 2831613"/>
              <a:gd name="connsiteX99" fmla="*/ 12048137 w 14842808"/>
              <a:gd name="connsiteY99" fmla="*/ 740425 h 2831613"/>
              <a:gd name="connsiteX100" fmla="*/ 11875741 w 14842808"/>
              <a:gd name="connsiteY100" fmla="*/ 697491 h 2831613"/>
              <a:gd name="connsiteX101" fmla="*/ 11751791 w 14842808"/>
              <a:gd name="connsiteY101" fmla="*/ 579229 h 2831613"/>
              <a:gd name="connsiteX102" fmla="*/ 11904603 w 14842808"/>
              <a:gd name="connsiteY102" fmla="*/ 464566 h 2831613"/>
              <a:gd name="connsiteX103" fmla="*/ 12087821 w 14842808"/>
              <a:gd name="connsiteY103" fmla="*/ 636560 h 2831613"/>
              <a:gd name="connsiteX104" fmla="*/ 12267433 w 14842808"/>
              <a:gd name="connsiteY104" fmla="*/ 582828 h 2831613"/>
              <a:gd name="connsiteX105" fmla="*/ 11922383 w 14842808"/>
              <a:gd name="connsiteY105" fmla="*/ 369441 h 2831613"/>
              <a:gd name="connsiteX106" fmla="*/ 12813224 w 14842808"/>
              <a:gd name="connsiteY106" fmla="*/ 1202934 h 2831613"/>
              <a:gd name="connsiteX107" fmla="*/ 12597536 w 14842808"/>
              <a:gd name="connsiteY107" fmla="*/ 835550 h 2831613"/>
              <a:gd name="connsiteX108" fmla="*/ 12813224 w 14842808"/>
              <a:gd name="connsiteY108" fmla="*/ 468165 h 2831613"/>
              <a:gd name="connsiteX109" fmla="*/ 13028913 w 14842808"/>
              <a:gd name="connsiteY109" fmla="*/ 835550 h 2831613"/>
              <a:gd name="connsiteX110" fmla="*/ 12813224 w 14842808"/>
              <a:gd name="connsiteY110" fmla="*/ 1202934 h 2831613"/>
              <a:gd name="connsiteX111" fmla="*/ 12813224 w 14842808"/>
              <a:gd name="connsiteY111" fmla="*/ 369441 h 2831613"/>
              <a:gd name="connsiteX112" fmla="*/ 12374891 w 14842808"/>
              <a:gd name="connsiteY112" fmla="*/ 835550 h 2831613"/>
              <a:gd name="connsiteX113" fmla="*/ 12813224 w 14842808"/>
              <a:gd name="connsiteY113" fmla="*/ 1301658 h 2831613"/>
              <a:gd name="connsiteX114" fmla="*/ 13251560 w 14842808"/>
              <a:gd name="connsiteY114" fmla="*/ 835550 h 2831613"/>
              <a:gd name="connsiteX115" fmla="*/ 12813224 w 14842808"/>
              <a:gd name="connsiteY115" fmla="*/ 369441 h 2831613"/>
              <a:gd name="connsiteX116" fmla="*/ 13847858 w 14842808"/>
              <a:gd name="connsiteY116" fmla="*/ 369441 h 2831613"/>
              <a:gd name="connsiteX117" fmla="*/ 13599958 w 14842808"/>
              <a:gd name="connsiteY117" fmla="*/ 500301 h 2831613"/>
              <a:gd name="connsiteX118" fmla="*/ 13589136 w 14842808"/>
              <a:gd name="connsiteY118" fmla="*/ 500301 h 2831613"/>
              <a:gd name="connsiteX119" fmla="*/ 13589136 w 14842808"/>
              <a:gd name="connsiteY119" fmla="*/ 387438 h 2831613"/>
              <a:gd name="connsiteX120" fmla="*/ 13377056 w 14842808"/>
              <a:gd name="connsiteY120" fmla="*/ 387438 h 2831613"/>
              <a:gd name="connsiteX121" fmla="*/ 13377056 w 14842808"/>
              <a:gd name="connsiteY121" fmla="*/ 1283661 h 2831613"/>
              <a:gd name="connsiteX122" fmla="*/ 13589136 w 14842808"/>
              <a:gd name="connsiteY122" fmla="*/ 1283661 h 2831613"/>
              <a:gd name="connsiteX123" fmla="*/ 13589136 w 14842808"/>
              <a:gd name="connsiteY123" fmla="*/ 704433 h 2831613"/>
              <a:gd name="connsiteX124" fmla="*/ 13766944 w 14842808"/>
              <a:gd name="connsiteY124" fmla="*/ 494645 h 2831613"/>
              <a:gd name="connsiteX125" fmla="*/ 13919755 w 14842808"/>
              <a:gd name="connsiteY125" fmla="*/ 670239 h 2831613"/>
              <a:gd name="connsiteX126" fmla="*/ 13919755 w 14842808"/>
              <a:gd name="connsiteY126" fmla="*/ 1283147 h 2831613"/>
              <a:gd name="connsiteX127" fmla="*/ 14131835 w 14842808"/>
              <a:gd name="connsiteY127" fmla="*/ 1283147 h 2831613"/>
              <a:gd name="connsiteX128" fmla="*/ 14131835 w 14842808"/>
              <a:gd name="connsiteY128" fmla="*/ 668697 h 2831613"/>
              <a:gd name="connsiteX129" fmla="*/ 13847858 w 14842808"/>
              <a:gd name="connsiteY129" fmla="*/ 369441 h 2831613"/>
              <a:gd name="connsiteX130" fmla="*/ 833634 w 14842808"/>
              <a:gd name="connsiteY130" fmla="*/ 28794 h 2831613"/>
              <a:gd name="connsiteX131" fmla="*/ 610730 w 14842808"/>
              <a:gd name="connsiteY131" fmla="*/ 28794 h 2831613"/>
              <a:gd name="connsiteX132" fmla="*/ 610730 w 14842808"/>
              <a:gd name="connsiteY132" fmla="*/ 955355 h 2831613"/>
              <a:gd name="connsiteX133" fmla="*/ 416688 w 14842808"/>
              <a:gd name="connsiteY133" fmla="*/ 1195479 h 2831613"/>
              <a:gd name="connsiteX134" fmla="*/ 222646 w 14842808"/>
              <a:gd name="connsiteY134" fmla="*/ 937358 h 2831613"/>
              <a:gd name="connsiteX135" fmla="*/ 222646 w 14842808"/>
              <a:gd name="connsiteY135" fmla="*/ 765363 h 2831613"/>
              <a:gd name="connsiteX136" fmla="*/ 0 w 14842808"/>
              <a:gd name="connsiteY136" fmla="*/ 821152 h 2831613"/>
              <a:gd name="connsiteX137" fmla="*/ 0 w 14842808"/>
              <a:gd name="connsiteY137" fmla="*/ 898280 h 2831613"/>
              <a:gd name="connsiteX138" fmla="*/ 416946 w 14842808"/>
              <a:gd name="connsiteY138" fmla="*/ 1312456 h 2831613"/>
              <a:gd name="connsiteX139" fmla="*/ 833634 w 14842808"/>
              <a:gd name="connsiteY139" fmla="*/ 898280 h 2831613"/>
              <a:gd name="connsiteX140" fmla="*/ 833634 w 14842808"/>
              <a:gd name="connsiteY140" fmla="*/ 28794 h 2831613"/>
              <a:gd name="connsiteX141" fmla="*/ 2173633 w 14842808"/>
              <a:gd name="connsiteY141" fmla="*/ 28794 h 2831613"/>
              <a:gd name="connsiteX142" fmla="*/ 1961552 w 14842808"/>
              <a:gd name="connsiteY142" fmla="*/ 28794 h 2831613"/>
              <a:gd name="connsiteX143" fmla="*/ 1961552 w 14842808"/>
              <a:gd name="connsiteY143" fmla="*/ 1283404 h 2831613"/>
              <a:gd name="connsiteX144" fmla="*/ 2173633 w 14842808"/>
              <a:gd name="connsiteY144" fmla="*/ 1283404 h 2831613"/>
              <a:gd name="connsiteX145" fmla="*/ 2173633 w 14842808"/>
              <a:gd name="connsiteY145" fmla="*/ 704433 h 2831613"/>
              <a:gd name="connsiteX146" fmla="*/ 2351441 w 14842808"/>
              <a:gd name="connsiteY146" fmla="*/ 494645 h 2831613"/>
              <a:gd name="connsiteX147" fmla="*/ 2504252 w 14842808"/>
              <a:gd name="connsiteY147" fmla="*/ 670239 h 2831613"/>
              <a:gd name="connsiteX148" fmla="*/ 2504252 w 14842808"/>
              <a:gd name="connsiteY148" fmla="*/ 1283147 h 2831613"/>
              <a:gd name="connsiteX149" fmla="*/ 2716075 w 14842808"/>
              <a:gd name="connsiteY149" fmla="*/ 1283147 h 2831613"/>
              <a:gd name="connsiteX150" fmla="*/ 2716075 w 14842808"/>
              <a:gd name="connsiteY150" fmla="*/ 668697 h 2831613"/>
              <a:gd name="connsiteX151" fmla="*/ 2432098 w 14842808"/>
              <a:gd name="connsiteY151" fmla="*/ 369441 h 2831613"/>
              <a:gd name="connsiteX152" fmla="*/ 2184198 w 14842808"/>
              <a:gd name="connsiteY152" fmla="*/ 500301 h 2831613"/>
              <a:gd name="connsiteX153" fmla="*/ 2173375 w 14842808"/>
              <a:gd name="connsiteY153" fmla="*/ 500301 h 2831613"/>
              <a:gd name="connsiteX154" fmla="*/ 2173375 w 14842808"/>
              <a:gd name="connsiteY154" fmla="*/ 28794 h 2831613"/>
              <a:gd name="connsiteX155" fmla="*/ 8633201 w 14842808"/>
              <a:gd name="connsiteY155" fmla="*/ 28794 h 2831613"/>
              <a:gd name="connsiteX156" fmla="*/ 8410555 w 14842808"/>
              <a:gd name="connsiteY156" fmla="*/ 28794 h 2831613"/>
              <a:gd name="connsiteX157" fmla="*/ 8410555 w 14842808"/>
              <a:gd name="connsiteY157" fmla="*/ 955355 h 2831613"/>
              <a:gd name="connsiteX158" fmla="*/ 8216513 w 14842808"/>
              <a:gd name="connsiteY158" fmla="*/ 1195479 h 2831613"/>
              <a:gd name="connsiteX159" fmla="*/ 8022471 w 14842808"/>
              <a:gd name="connsiteY159" fmla="*/ 937358 h 2831613"/>
              <a:gd name="connsiteX160" fmla="*/ 8022471 w 14842808"/>
              <a:gd name="connsiteY160" fmla="*/ 765363 h 2831613"/>
              <a:gd name="connsiteX161" fmla="*/ 7799825 w 14842808"/>
              <a:gd name="connsiteY161" fmla="*/ 820895 h 2831613"/>
              <a:gd name="connsiteX162" fmla="*/ 7799825 w 14842808"/>
              <a:gd name="connsiteY162" fmla="*/ 898023 h 2831613"/>
              <a:gd name="connsiteX163" fmla="*/ 8216771 w 14842808"/>
              <a:gd name="connsiteY163" fmla="*/ 1312199 h 2831613"/>
              <a:gd name="connsiteX164" fmla="*/ 8633459 w 14842808"/>
              <a:gd name="connsiteY164" fmla="*/ 898023 h 2831613"/>
              <a:gd name="connsiteX165" fmla="*/ 8633459 w 14842808"/>
              <a:gd name="connsiteY165" fmla="*/ 28794 h 2831613"/>
              <a:gd name="connsiteX166" fmla="*/ 9973200 w 14842808"/>
              <a:gd name="connsiteY166" fmla="*/ 28794 h 2831613"/>
              <a:gd name="connsiteX167" fmla="*/ 9761120 w 14842808"/>
              <a:gd name="connsiteY167" fmla="*/ 28794 h 2831613"/>
              <a:gd name="connsiteX168" fmla="*/ 9761120 w 14842808"/>
              <a:gd name="connsiteY168" fmla="*/ 1283404 h 2831613"/>
              <a:gd name="connsiteX169" fmla="*/ 9973200 w 14842808"/>
              <a:gd name="connsiteY169" fmla="*/ 1283404 h 2831613"/>
              <a:gd name="connsiteX170" fmla="*/ 9973200 w 14842808"/>
              <a:gd name="connsiteY170" fmla="*/ 704433 h 2831613"/>
              <a:gd name="connsiteX171" fmla="*/ 10151007 w 14842808"/>
              <a:gd name="connsiteY171" fmla="*/ 494645 h 2831613"/>
              <a:gd name="connsiteX172" fmla="*/ 10303819 w 14842808"/>
              <a:gd name="connsiteY172" fmla="*/ 670239 h 2831613"/>
              <a:gd name="connsiteX173" fmla="*/ 10303819 w 14842808"/>
              <a:gd name="connsiteY173" fmla="*/ 1283147 h 2831613"/>
              <a:gd name="connsiteX174" fmla="*/ 10515899 w 14842808"/>
              <a:gd name="connsiteY174" fmla="*/ 1283147 h 2831613"/>
              <a:gd name="connsiteX175" fmla="*/ 10515899 w 14842808"/>
              <a:gd name="connsiteY175" fmla="*/ 668697 h 2831613"/>
              <a:gd name="connsiteX176" fmla="*/ 10231923 w 14842808"/>
              <a:gd name="connsiteY176" fmla="*/ 369441 h 2831613"/>
              <a:gd name="connsiteX177" fmla="*/ 9984023 w 14842808"/>
              <a:gd name="connsiteY177" fmla="*/ 500301 h 2831613"/>
              <a:gd name="connsiteX178" fmla="*/ 9973200 w 14842808"/>
              <a:gd name="connsiteY178" fmla="*/ 500301 h 2831613"/>
              <a:gd name="connsiteX179" fmla="*/ 9973200 w 14842808"/>
              <a:gd name="connsiteY179" fmla="*/ 28794 h 2831613"/>
              <a:gd name="connsiteX180" fmla="*/ 7030872 w 14842808"/>
              <a:gd name="connsiteY180" fmla="*/ 1181339 h 2831613"/>
              <a:gd name="connsiteX181" fmla="*/ 6752307 w 14842808"/>
              <a:gd name="connsiteY181" fmla="*/ 892624 h 2831613"/>
              <a:gd name="connsiteX182" fmla="*/ 6861826 w 14842808"/>
              <a:gd name="connsiteY182" fmla="*/ 665097 h 2831613"/>
              <a:gd name="connsiteX183" fmla="*/ 7267949 w 14842808"/>
              <a:gd name="connsiteY183" fmla="*/ 1107810 h 2831613"/>
              <a:gd name="connsiteX184" fmla="*/ 7030872 w 14842808"/>
              <a:gd name="connsiteY184" fmla="*/ 1181339 h 2831613"/>
              <a:gd name="connsiteX185" fmla="*/ 7426171 w 14842808"/>
              <a:gd name="connsiteY185" fmla="*/ 960754 h 2831613"/>
              <a:gd name="connsiteX186" fmla="*/ 7074164 w 14842808"/>
              <a:gd name="connsiteY186" fmla="*/ 573573 h 2831613"/>
              <a:gd name="connsiteX187" fmla="*/ 7248364 w 14842808"/>
              <a:gd name="connsiteY187" fmla="*/ 539637 h 2831613"/>
              <a:gd name="connsiteX188" fmla="*/ 7483637 w 14842808"/>
              <a:gd name="connsiteY188" fmla="*/ 768963 h 2831613"/>
              <a:gd name="connsiteX189" fmla="*/ 7426171 w 14842808"/>
              <a:gd name="connsiteY189" fmla="*/ 960754 h 2831613"/>
              <a:gd name="connsiteX190" fmla="*/ 7025461 w 14842808"/>
              <a:gd name="connsiteY190" fmla="*/ 521640 h 2831613"/>
              <a:gd name="connsiteX191" fmla="*/ 6948153 w 14842808"/>
              <a:gd name="connsiteY191" fmla="*/ 435514 h 2831613"/>
              <a:gd name="connsiteX192" fmla="*/ 6860022 w 14842808"/>
              <a:gd name="connsiteY192" fmla="*/ 258121 h 2831613"/>
              <a:gd name="connsiteX193" fmla="*/ 7030614 w 14842808"/>
              <a:gd name="connsiteY193" fmla="*/ 95124 h 2831613"/>
              <a:gd name="connsiteX194" fmla="*/ 7199403 w 14842808"/>
              <a:gd name="connsiteY194" fmla="*/ 267119 h 2831613"/>
              <a:gd name="connsiteX195" fmla="*/ 7025461 w 14842808"/>
              <a:gd name="connsiteY195" fmla="*/ 521640 h 2831613"/>
              <a:gd name="connsiteX196" fmla="*/ 7036283 w 14842808"/>
              <a:gd name="connsiteY196" fmla="*/ 0 h 2831613"/>
              <a:gd name="connsiteX197" fmla="*/ 6666238 w 14842808"/>
              <a:gd name="connsiteY197" fmla="*/ 310053 h 2831613"/>
              <a:gd name="connsiteX198" fmla="*/ 6810030 w 14842808"/>
              <a:gd name="connsiteY198" fmla="*/ 609308 h 2831613"/>
              <a:gd name="connsiteX199" fmla="*/ 6811834 w 14842808"/>
              <a:gd name="connsiteY199" fmla="*/ 612908 h 2831613"/>
              <a:gd name="connsiteX200" fmla="*/ 6554914 w 14842808"/>
              <a:gd name="connsiteY200" fmla="*/ 973094 h 2831613"/>
              <a:gd name="connsiteX201" fmla="*/ 6915941 w 14842808"/>
              <a:gd name="connsiteY201" fmla="*/ 1311941 h 2831613"/>
              <a:gd name="connsiteX202" fmla="*/ 7322064 w 14842808"/>
              <a:gd name="connsiteY202" fmla="*/ 1166684 h 2831613"/>
              <a:gd name="connsiteX203" fmla="*/ 7429780 w 14842808"/>
              <a:gd name="connsiteY203" fmla="*/ 1283147 h 2831613"/>
              <a:gd name="connsiteX204" fmla="*/ 7711952 w 14842808"/>
              <a:gd name="connsiteY204" fmla="*/ 1283147 h 2831613"/>
              <a:gd name="connsiteX205" fmla="*/ 7711952 w 14842808"/>
              <a:gd name="connsiteY205" fmla="*/ 1274406 h 2831613"/>
              <a:gd name="connsiteX206" fmla="*/ 7482091 w 14842808"/>
              <a:gd name="connsiteY206" fmla="*/ 1021684 h 2831613"/>
              <a:gd name="connsiteX207" fmla="*/ 7634902 w 14842808"/>
              <a:gd name="connsiteY207" fmla="*/ 672039 h 2831613"/>
              <a:gd name="connsiteX208" fmla="*/ 7399629 w 14842808"/>
              <a:gd name="connsiteY208" fmla="*/ 444512 h 2831613"/>
              <a:gd name="connsiteX209" fmla="*/ 7183941 w 14842808"/>
              <a:gd name="connsiteY209" fmla="*/ 487447 h 2831613"/>
              <a:gd name="connsiteX210" fmla="*/ 7180333 w 14842808"/>
              <a:gd name="connsiteY210" fmla="*/ 480248 h 2831613"/>
              <a:gd name="connsiteX211" fmla="*/ 7374375 w 14842808"/>
              <a:gd name="connsiteY211" fmla="*/ 243723 h 2831613"/>
              <a:gd name="connsiteX212" fmla="*/ 7036283 w 14842808"/>
              <a:gd name="connsiteY212" fmla="*/ 0 h 2831613"/>
              <a:gd name="connsiteX213" fmla="*/ 3908932 w 14842808"/>
              <a:gd name="connsiteY213" fmla="*/ 1917394 h 2831613"/>
              <a:gd name="connsiteX214" fmla="*/ 3756120 w 14842808"/>
              <a:gd name="connsiteY214" fmla="*/ 1917394 h 2831613"/>
              <a:gd name="connsiteX215" fmla="*/ 3526259 w 14842808"/>
              <a:gd name="connsiteY215" fmla="*/ 2641622 h 2831613"/>
              <a:gd name="connsiteX216" fmla="*/ 3294594 w 14842808"/>
              <a:gd name="connsiteY216" fmla="*/ 1917394 h 2831613"/>
              <a:gd name="connsiteX217" fmla="*/ 3136371 w 14842808"/>
              <a:gd name="connsiteY217" fmla="*/ 1917394 h 2831613"/>
              <a:gd name="connsiteX218" fmla="*/ 3429109 w 14842808"/>
              <a:gd name="connsiteY218" fmla="*/ 2813617 h 2831613"/>
              <a:gd name="connsiteX219" fmla="*/ 3615936 w 14842808"/>
              <a:gd name="connsiteY219" fmla="*/ 2813617 h 2831613"/>
              <a:gd name="connsiteX220" fmla="*/ 3908932 w 14842808"/>
              <a:gd name="connsiteY220" fmla="*/ 1917394 h 2831613"/>
              <a:gd name="connsiteX221" fmla="*/ 5785961 w 14842808"/>
              <a:gd name="connsiteY221" fmla="*/ 1917394 h 2831613"/>
              <a:gd name="connsiteX222" fmla="*/ 5636757 w 14842808"/>
              <a:gd name="connsiteY222" fmla="*/ 1917394 h 2831613"/>
              <a:gd name="connsiteX223" fmla="*/ 5636757 w 14842808"/>
              <a:gd name="connsiteY223" fmla="*/ 2813617 h 2831613"/>
              <a:gd name="connsiteX224" fmla="*/ 5785961 w 14842808"/>
              <a:gd name="connsiteY224" fmla="*/ 2813617 h 2831613"/>
              <a:gd name="connsiteX225" fmla="*/ 5785961 w 14842808"/>
              <a:gd name="connsiteY225" fmla="*/ 1917394 h 2831613"/>
              <a:gd name="connsiteX226" fmla="*/ 6702056 w 14842808"/>
              <a:gd name="connsiteY226" fmla="*/ 1917394 h 2831613"/>
              <a:gd name="connsiteX227" fmla="*/ 6549245 w 14842808"/>
              <a:gd name="connsiteY227" fmla="*/ 1917394 h 2831613"/>
              <a:gd name="connsiteX228" fmla="*/ 6319384 w 14842808"/>
              <a:gd name="connsiteY228" fmla="*/ 2641622 h 2831613"/>
              <a:gd name="connsiteX229" fmla="*/ 6087719 w 14842808"/>
              <a:gd name="connsiteY229" fmla="*/ 1917394 h 2831613"/>
              <a:gd name="connsiteX230" fmla="*/ 5929754 w 14842808"/>
              <a:gd name="connsiteY230" fmla="*/ 1917394 h 2831613"/>
              <a:gd name="connsiteX231" fmla="*/ 6222492 w 14842808"/>
              <a:gd name="connsiteY231" fmla="*/ 2813617 h 2831613"/>
              <a:gd name="connsiteX232" fmla="*/ 6409319 w 14842808"/>
              <a:gd name="connsiteY232" fmla="*/ 2813617 h 2831613"/>
              <a:gd name="connsiteX233" fmla="*/ 6702056 w 14842808"/>
              <a:gd name="connsiteY233" fmla="*/ 1917394 h 2831613"/>
              <a:gd name="connsiteX234" fmla="*/ 11697676 w 14842808"/>
              <a:gd name="connsiteY234" fmla="*/ 1917394 h 2831613"/>
              <a:gd name="connsiteX235" fmla="*/ 11548472 w 14842808"/>
              <a:gd name="connsiteY235" fmla="*/ 1917394 h 2831613"/>
              <a:gd name="connsiteX236" fmla="*/ 11548472 w 14842808"/>
              <a:gd name="connsiteY236" fmla="*/ 2813617 h 2831613"/>
              <a:gd name="connsiteX237" fmla="*/ 11697676 w 14842808"/>
              <a:gd name="connsiteY237" fmla="*/ 2813617 h 2831613"/>
              <a:gd name="connsiteX238" fmla="*/ 11697676 w 14842808"/>
              <a:gd name="connsiteY238" fmla="*/ 1917394 h 2831613"/>
              <a:gd name="connsiteX239" fmla="*/ 12980209 w 14842808"/>
              <a:gd name="connsiteY239" fmla="*/ 1917394 h 2831613"/>
              <a:gd name="connsiteX240" fmla="*/ 12831005 w 14842808"/>
              <a:gd name="connsiteY240" fmla="*/ 1917394 h 2831613"/>
              <a:gd name="connsiteX241" fmla="*/ 12831005 w 14842808"/>
              <a:gd name="connsiteY241" fmla="*/ 2813617 h 2831613"/>
              <a:gd name="connsiteX242" fmla="*/ 12980209 w 14842808"/>
              <a:gd name="connsiteY242" fmla="*/ 2813617 h 2831613"/>
              <a:gd name="connsiteX243" fmla="*/ 12980209 w 14842808"/>
              <a:gd name="connsiteY243" fmla="*/ 1917394 h 2831613"/>
              <a:gd name="connsiteX244" fmla="*/ 853219 w 14842808"/>
              <a:gd name="connsiteY244" fmla="*/ 1899397 h 2831613"/>
              <a:gd name="connsiteX245" fmla="*/ 601711 w 14842808"/>
              <a:gd name="connsiteY245" fmla="*/ 2055452 h 2831613"/>
              <a:gd name="connsiteX246" fmla="*/ 601711 w 14842808"/>
              <a:gd name="connsiteY246" fmla="*/ 1917394 h 2831613"/>
              <a:gd name="connsiteX247" fmla="*/ 452507 w 14842808"/>
              <a:gd name="connsiteY247" fmla="*/ 1917394 h 2831613"/>
              <a:gd name="connsiteX248" fmla="*/ 452507 w 14842808"/>
              <a:gd name="connsiteY248" fmla="*/ 2813617 h 2831613"/>
              <a:gd name="connsiteX249" fmla="*/ 601711 w 14842808"/>
              <a:gd name="connsiteY249" fmla="*/ 2813617 h 2831613"/>
              <a:gd name="connsiteX250" fmla="*/ 601711 w 14842808"/>
              <a:gd name="connsiteY250" fmla="*/ 2223847 h 2831613"/>
              <a:gd name="connsiteX251" fmla="*/ 797557 w 14842808"/>
              <a:gd name="connsiteY251" fmla="*/ 2014060 h 2831613"/>
              <a:gd name="connsiteX252" fmla="*/ 991599 w 14842808"/>
              <a:gd name="connsiteY252" fmla="*/ 2223847 h 2831613"/>
              <a:gd name="connsiteX253" fmla="*/ 991599 w 14842808"/>
              <a:gd name="connsiteY253" fmla="*/ 2813617 h 2831613"/>
              <a:gd name="connsiteX254" fmla="*/ 1140803 w 14842808"/>
              <a:gd name="connsiteY254" fmla="*/ 2813617 h 2831613"/>
              <a:gd name="connsiteX255" fmla="*/ 1140803 w 14842808"/>
              <a:gd name="connsiteY255" fmla="*/ 2193511 h 2831613"/>
              <a:gd name="connsiteX256" fmla="*/ 853219 w 14842808"/>
              <a:gd name="connsiteY256" fmla="*/ 1899397 h 2831613"/>
              <a:gd name="connsiteX257" fmla="*/ 1756945 w 14842808"/>
              <a:gd name="connsiteY257" fmla="*/ 1899397 h 2831613"/>
              <a:gd name="connsiteX258" fmla="*/ 1505437 w 14842808"/>
              <a:gd name="connsiteY258" fmla="*/ 2055452 h 2831613"/>
              <a:gd name="connsiteX259" fmla="*/ 1505437 w 14842808"/>
              <a:gd name="connsiteY259" fmla="*/ 1917394 h 2831613"/>
              <a:gd name="connsiteX260" fmla="*/ 1356234 w 14842808"/>
              <a:gd name="connsiteY260" fmla="*/ 1917394 h 2831613"/>
              <a:gd name="connsiteX261" fmla="*/ 1356234 w 14842808"/>
              <a:gd name="connsiteY261" fmla="*/ 2813617 h 2831613"/>
              <a:gd name="connsiteX262" fmla="*/ 1505437 w 14842808"/>
              <a:gd name="connsiteY262" fmla="*/ 2813617 h 2831613"/>
              <a:gd name="connsiteX263" fmla="*/ 1505437 w 14842808"/>
              <a:gd name="connsiteY263" fmla="*/ 2223847 h 2831613"/>
              <a:gd name="connsiteX264" fmla="*/ 1701283 w 14842808"/>
              <a:gd name="connsiteY264" fmla="*/ 2014060 h 2831613"/>
              <a:gd name="connsiteX265" fmla="*/ 1895326 w 14842808"/>
              <a:gd name="connsiteY265" fmla="*/ 2223847 h 2831613"/>
              <a:gd name="connsiteX266" fmla="*/ 1895326 w 14842808"/>
              <a:gd name="connsiteY266" fmla="*/ 2813617 h 2831613"/>
              <a:gd name="connsiteX267" fmla="*/ 2044529 w 14842808"/>
              <a:gd name="connsiteY267" fmla="*/ 2813617 h 2831613"/>
              <a:gd name="connsiteX268" fmla="*/ 2044529 w 14842808"/>
              <a:gd name="connsiteY268" fmla="*/ 2193511 h 2831613"/>
              <a:gd name="connsiteX269" fmla="*/ 1756945 w 14842808"/>
              <a:gd name="connsiteY269" fmla="*/ 1899397 h 2831613"/>
              <a:gd name="connsiteX270" fmla="*/ 2644179 w 14842808"/>
              <a:gd name="connsiteY270" fmla="*/ 2704353 h 2831613"/>
              <a:gd name="connsiteX271" fmla="*/ 2389064 w 14842808"/>
              <a:gd name="connsiteY271" fmla="*/ 2365505 h 2831613"/>
              <a:gd name="connsiteX272" fmla="*/ 2644179 w 14842808"/>
              <a:gd name="connsiteY272" fmla="*/ 2026658 h 2831613"/>
              <a:gd name="connsiteX273" fmla="*/ 2899294 w 14842808"/>
              <a:gd name="connsiteY273" fmla="*/ 2365505 h 2831613"/>
              <a:gd name="connsiteX274" fmla="*/ 2644179 w 14842808"/>
              <a:gd name="connsiteY274" fmla="*/ 2704353 h 2831613"/>
              <a:gd name="connsiteX275" fmla="*/ 2651394 w 14842808"/>
              <a:gd name="connsiteY275" fmla="*/ 1899397 h 2831613"/>
              <a:gd name="connsiteX276" fmla="*/ 2232902 w 14842808"/>
              <a:gd name="connsiteY276" fmla="*/ 2376303 h 2831613"/>
              <a:gd name="connsiteX277" fmla="*/ 2637221 w 14842808"/>
              <a:gd name="connsiteY277" fmla="*/ 2831613 h 2831613"/>
              <a:gd name="connsiteX278" fmla="*/ 3055971 w 14842808"/>
              <a:gd name="connsiteY278" fmla="*/ 2354707 h 2831613"/>
              <a:gd name="connsiteX279" fmla="*/ 2651394 w 14842808"/>
              <a:gd name="connsiteY279" fmla="*/ 1899397 h 2831613"/>
              <a:gd name="connsiteX280" fmla="*/ 4365047 w 14842808"/>
              <a:gd name="connsiteY280" fmla="*/ 2723892 h 2831613"/>
              <a:gd name="connsiteX281" fmla="*/ 4192651 w 14842808"/>
              <a:gd name="connsiteY281" fmla="*/ 2566294 h 2831613"/>
              <a:gd name="connsiteX282" fmla="*/ 4343659 w 14842808"/>
              <a:gd name="connsiteY282" fmla="*/ 2415638 h 2831613"/>
              <a:gd name="connsiteX283" fmla="*/ 4453178 w 14842808"/>
              <a:gd name="connsiteY283" fmla="*/ 2388644 h 2831613"/>
              <a:gd name="connsiteX284" fmla="*/ 4573520 w 14842808"/>
              <a:gd name="connsiteY284" fmla="*/ 2349309 h 2831613"/>
              <a:gd name="connsiteX285" fmla="*/ 4573520 w 14842808"/>
              <a:gd name="connsiteY285" fmla="*/ 2523103 h 2831613"/>
              <a:gd name="connsiteX286" fmla="*/ 4365047 w 14842808"/>
              <a:gd name="connsiteY286" fmla="*/ 2723892 h 2831613"/>
              <a:gd name="connsiteX287" fmla="*/ 4411947 w 14842808"/>
              <a:gd name="connsiteY287" fmla="*/ 1899397 h 2831613"/>
              <a:gd name="connsiteX288" fmla="*/ 4049116 w 14842808"/>
              <a:gd name="connsiteY288" fmla="*/ 2186312 h 2831613"/>
              <a:gd name="connsiteX289" fmla="*/ 4187497 w 14842808"/>
              <a:gd name="connsiteY289" fmla="*/ 2215106 h 2831613"/>
              <a:gd name="connsiteX290" fmla="*/ 4401381 w 14842808"/>
              <a:gd name="connsiteY290" fmla="*/ 2014317 h 2831613"/>
              <a:gd name="connsiteX291" fmla="*/ 4573777 w 14842808"/>
              <a:gd name="connsiteY291" fmla="*/ 2180913 h 2831613"/>
              <a:gd name="connsiteX292" fmla="*/ 4573777 w 14842808"/>
              <a:gd name="connsiteY292" fmla="*/ 2186312 h 2831613"/>
              <a:gd name="connsiteX293" fmla="*/ 4521724 w 14842808"/>
              <a:gd name="connsiteY293" fmla="*/ 2258041 h 2831613"/>
              <a:gd name="connsiteX294" fmla="*/ 4263001 w 14842808"/>
              <a:gd name="connsiteY294" fmla="*/ 2322571 h 2831613"/>
              <a:gd name="connsiteX295" fmla="*/ 4043705 w 14842808"/>
              <a:gd name="connsiteY295" fmla="*/ 2577092 h 2831613"/>
              <a:gd name="connsiteX296" fmla="*/ 4324074 w 14842808"/>
              <a:gd name="connsiteY296" fmla="*/ 2831613 h 2831613"/>
              <a:gd name="connsiteX297" fmla="*/ 4573777 w 14842808"/>
              <a:gd name="connsiteY297" fmla="*/ 2677358 h 2831613"/>
              <a:gd name="connsiteX298" fmla="*/ 4591816 w 14842808"/>
              <a:gd name="connsiteY298" fmla="*/ 2813617 h 2831613"/>
              <a:gd name="connsiteX299" fmla="*/ 4744627 w 14842808"/>
              <a:gd name="connsiteY299" fmla="*/ 2813617 h 2831613"/>
              <a:gd name="connsiteX300" fmla="*/ 4721177 w 14842808"/>
              <a:gd name="connsiteY300" fmla="*/ 2627225 h 2831613"/>
              <a:gd name="connsiteX301" fmla="*/ 4721177 w 14842808"/>
              <a:gd name="connsiteY301" fmla="*/ 2171915 h 2831613"/>
              <a:gd name="connsiteX302" fmla="*/ 4411947 w 14842808"/>
              <a:gd name="connsiteY302" fmla="*/ 1899397 h 2831613"/>
              <a:gd name="connsiteX303" fmla="*/ 6942741 w 14842808"/>
              <a:gd name="connsiteY303" fmla="*/ 2268581 h 2831613"/>
              <a:gd name="connsiteX304" fmla="*/ 7185229 w 14842808"/>
              <a:gd name="connsiteY304" fmla="*/ 2021259 h 2831613"/>
              <a:gd name="connsiteX305" fmla="*/ 7402721 w 14842808"/>
              <a:gd name="connsiteY305" fmla="*/ 2268581 h 2831613"/>
              <a:gd name="connsiteX306" fmla="*/ 6942741 w 14842808"/>
              <a:gd name="connsiteY306" fmla="*/ 2268581 h 2831613"/>
              <a:gd name="connsiteX307" fmla="*/ 7185229 w 14842808"/>
              <a:gd name="connsiteY307" fmla="*/ 1899397 h 2831613"/>
              <a:gd name="connsiteX308" fmla="*/ 6782714 w 14842808"/>
              <a:gd name="connsiteY308" fmla="*/ 2372704 h 2831613"/>
              <a:gd name="connsiteX309" fmla="*/ 7185229 w 14842808"/>
              <a:gd name="connsiteY309" fmla="*/ 2831613 h 2831613"/>
              <a:gd name="connsiteX310" fmla="*/ 7551667 w 14842808"/>
              <a:gd name="connsiteY310" fmla="*/ 2539557 h 2831613"/>
              <a:gd name="connsiteX311" fmla="*/ 7415091 w 14842808"/>
              <a:gd name="connsiteY311" fmla="*/ 2503821 h 2831613"/>
              <a:gd name="connsiteX312" fmla="*/ 7199403 w 14842808"/>
              <a:gd name="connsiteY312" fmla="*/ 2706410 h 2831613"/>
              <a:gd name="connsiteX313" fmla="*/ 6937072 w 14842808"/>
              <a:gd name="connsiteY313" fmla="*/ 2374761 h 2831613"/>
              <a:gd name="connsiteX314" fmla="*/ 7553213 w 14842808"/>
              <a:gd name="connsiteY314" fmla="*/ 2374761 h 2831613"/>
              <a:gd name="connsiteX315" fmla="*/ 7553213 w 14842808"/>
              <a:gd name="connsiteY315" fmla="*/ 2324627 h 2831613"/>
              <a:gd name="connsiteX316" fmla="*/ 7185229 w 14842808"/>
              <a:gd name="connsiteY316" fmla="*/ 1899397 h 2831613"/>
              <a:gd name="connsiteX317" fmla="*/ 9777354 w 14842808"/>
              <a:gd name="connsiteY317" fmla="*/ 2268581 h 2831613"/>
              <a:gd name="connsiteX318" fmla="*/ 10019842 w 14842808"/>
              <a:gd name="connsiteY318" fmla="*/ 2021259 h 2831613"/>
              <a:gd name="connsiteX319" fmla="*/ 10237334 w 14842808"/>
              <a:gd name="connsiteY319" fmla="*/ 2268581 h 2831613"/>
              <a:gd name="connsiteX320" fmla="*/ 9777354 w 14842808"/>
              <a:gd name="connsiteY320" fmla="*/ 2268581 h 2831613"/>
              <a:gd name="connsiteX321" fmla="*/ 10019842 w 14842808"/>
              <a:gd name="connsiteY321" fmla="*/ 1899397 h 2831613"/>
              <a:gd name="connsiteX322" fmla="*/ 9617327 w 14842808"/>
              <a:gd name="connsiteY322" fmla="*/ 2372704 h 2831613"/>
              <a:gd name="connsiteX323" fmla="*/ 10019842 w 14842808"/>
              <a:gd name="connsiteY323" fmla="*/ 2831613 h 2831613"/>
              <a:gd name="connsiteX324" fmla="*/ 10386280 w 14842808"/>
              <a:gd name="connsiteY324" fmla="*/ 2539557 h 2831613"/>
              <a:gd name="connsiteX325" fmla="*/ 10249704 w 14842808"/>
              <a:gd name="connsiteY325" fmla="*/ 2503821 h 2831613"/>
              <a:gd name="connsiteX326" fmla="*/ 10034016 w 14842808"/>
              <a:gd name="connsiteY326" fmla="*/ 2706410 h 2831613"/>
              <a:gd name="connsiteX327" fmla="*/ 9771684 w 14842808"/>
              <a:gd name="connsiteY327" fmla="*/ 2374761 h 2831613"/>
              <a:gd name="connsiteX328" fmla="*/ 10387826 w 14842808"/>
              <a:gd name="connsiteY328" fmla="*/ 2374761 h 2831613"/>
              <a:gd name="connsiteX329" fmla="*/ 10387826 w 14842808"/>
              <a:gd name="connsiteY329" fmla="*/ 2324627 h 2831613"/>
              <a:gd name="connsiteX330" fmla="*/ 10019842 w 14842808"/>
              <a:gd name="connsiteY330" fmla="*/ 1899397 h 2831613"/>
              <a:gd name="connsiteX331" fmla="*/ 12299387 w 14842808"/>
              <a:gd name="connsiteY331" fmla="*/ 1899397 h 2831613"/>
              <a:gd name="connsiteX332" fmla="*/ 11886049 w 14842808"/>
              <a:gd name="connsiteY332" fmla="*/ 2374503 h 2831613"/>
              <a:gd name="connsiteX333" fmla="*/ 12292171 w 14842808"/>
              <a:gd name="connsiteY333" fmla="*/ 2831613 h 2831613"/>
              <a:gd name="connsiteX334" fmla="*/ 12660413 w 14842808"/>
              <a:gd name="connsiteY334" fmla="*/ 2512562 h 2831613"/>
              <a:gd name="connsiteX335" fmla="*/ 12518425 w 14842808"/>
              <a:gd name="connsiteY335" fmla="*/ 2478369 h 2831613"/>
              <a:gd name="connsiteX336" fmla="*/ 12302736 w 14842808"/>
              <a:gd name="connsiteY336" fmla="*/ 2704353 h 2831613"/>
              <a:gd name="connsiteX337" fmla="*/ 12042210 w 14842808"/>
              <a:gd name="connsiteY337" fmla="*/ 2363706 h 2831613"/>
              <a:gd name="connsiteX338" fmla="*/ 12295521 w 14842808"/>
              <a:gd name="connsiteY338" fmla="*/ 2026658 h 2831613"/>
              <a:gd name="connsiteX339" fmla="*/ 12518167 w 14842808"/>
              <a:gd name="connsiteY339" fmla="*/ 2241844 h 2831613"/>
              <a:gd name="connsiteX340" fmla="*/ 12660156 w 14842808"/>
              <a:gd name="connsiteY340" fmla="*/ 2207908 h 2831613"/>
              <a:gd name="connsiteX341" fmla="*/ 12299387 w 14842808"/>
              <a:gd name="connsiteY341" fmla="*/ 1899397 h 2831613"/>
              <a:gd name="connsiteX342" fmla="*/ 13596350 w 14842808"/>
              <a:gd name="connsiteY342" fmla="*/ 1899397 h 2831613"/>
              <a:gd name="connsiteX343" fmla="*/ 13344844 w 14842808"/>
              <a:gd name="connsiteY343" fmla="*/ 2055452 h 2831613"/>
              <a:gd name="connsiteX344" fmla="*/ 13344844 w 14842808"/>
              <a:gd name="connsiteY344" fmla="*/ 1917394 h 2831613"/>
              <a:gd name="connsiteX345" fmla="*/ 13195639 w 14842808"/>
              <a:gd name="connsiteY345" fmla="*/ 1917394 h 2831613"/>
              <a:gd name="connsiteX346" fmla="*/ 13195639 w 14842808"/>
              <a:gd name="connsiteY346" fmla="*/ 2813617 h 2831613"/>
              <a:gd name="connsiteX347" fmla="*/ 13344844 w 14842808"/>
              <a:gd name="connsiteY347" fmla="*/ 2813617 h 2831613"/>
              <a:gd name="connsiteX348" fmla="*/ 13344844 w 14842808"/>
              <a:gd name="connsiteY348" fmla="*/ 2223847 h 2831613"/>
              <a:gd name="connsiteX349" fmla="*/ 13540690 w 14842808"/>
              <a:gd name="connsiteY349" fmla="*/ 2014060 h 2831613"/>
              <a:gd name="connsiteX350" fmla="*/ 13734732 w 14842808"/>
              <a:gd name="connsiteY350" fmla="*/ 2223847 h 2831613"/>
              <a:gd name="connsiteX351" fmla="*/ 13734732 w 14842808"/>
              <a:gd name="connsiteY351" fmla="*/ 2813617 h 2831613"/>
              <a:gd name="connsiteX352" fmla="*/ 13883936 w 14842808"/>
              <a:gd name="connsiteY352" fmla="*/ 2813617 h 2831613"/>
              <a:gd name="connsiteX353" fmla="*/ 13883936 w 14842808"/>
              <a:gd name="connsiteY353" fmla="*/ 2193511 h 2831613"/>
              <a:gd name="connsiteX354" fmla="*/ 13596350 w 14842808"/>
              <a:gd name="connsiteY354" fmla="*/ 1899397 h 2831613"/>
              <a:gd name="connsiteX355" fmla="*/ 14232336 w 14842808"/>
              <a:gd name="connsiteY355" fmla="*/ 2268581 h 2831613"/>
              <a:gd name="connsiteX356" fmla="*/ 14474823 w 14842808"/>
              <a:gd name="connsiteY356" fmla="*/ 2021259 h 2831613"/>
              <a:gd name="connsiteX357" fmla="*/ 14692316 w 14842808"/>
              <a:gd name="connsiteY357" fmla="*/ 2268581 h 2831613"/>
              <a:gd name="connsiteX358" fmla="*/ 14232336 w 14842808"/>
              <a:gd name="connsiteY358" fmla="*/ 2268581 h 2831613"/>
              <a:gd name="connsiteX359" fmla="*/ 14474823 w 14842808"/>
              <a:gd name="connsiteY359" fmla="*/ 1899397 h 2831613"/>
              <a:gd name="connsiteX360" fmla="*/ 14072308 w 14842808"/>
              <a:gd name="connsiteY360" fmla="*/ 2372704 h 2831613"/>
              <a:gd name="connsiteX361" fmla="*/ 14474823 w 14842808"/>
              <a:gd name="connsiteY361" fmla="*/ 2831613 h 2831613"/>
              <a:gd name="connsiteX362" fmla="*/ 14841262 w 14842808"/>
              <a:gd name="connsiteY362" fmla="*/ 2539557 h 2831613"/>
              <a:gd name="connsiteX363" fmla="*/ 14704684 w 14842808"/>
              <a:gd name="connsiteY363" fmla="*/ 2503821 h 2831613"/>
              <a:gd name="connsiteX364" fmla="*/ 14488996 w 14842808"/>
              <a:gd name="connsiteY364" fmla="*/ 2706410 h 2831613"/>
              <a:gd name="connsiteX365" fmla="*/ 14226666 w 14842808"/>
              <a:gd name="connsiteY365" fmla="*/ 2374761 h 2831613"/>
              <a:gd name="connsiteX366" fmla="*/ 14842809 w 14842808"/>
              <a:gd name="connsiteY366" fmla="*/ 2374761 h 2831613"/>
              <a:gd name="connsiteX367" fmla="*/ 14842809 w 14842808"/>
              <a:gd name="connsiteY367" fmla="*/ 2324627 h 2831613"/>
              <a:gd name="connsiteX368" fmla="*/ 14474823 w 14842808"/>
              <a:gd name="connsiteY368" fmla="*/ 1899397 h 2831613"/>
              <a:gd name="connsiteX369" fmla="*/ 5204092 w 14842808"/>
              <a:gd name="connsiteY369" fmla="*/ 1666471 h 2831613"/>
              <a:gd name="connsiteX370" fmla="*/ 5054889 w 14842808"/>
              <a:gd name="connsiteY370" fmla="*/ 1702207 h 2831613"/>
              <a:gd name="connsiteX371" fmla="*/ 5054889 w 14842808"/>
              <a:gd name="connsiteY371" fmla="*/ 1917394 h 2831613"/>
              <a:gd name="connsiteX372" fmla="*/ 4882493 w 14842808"/>
              <a:gd name="connsiteY372" fmla="*/ 1917394 h 2831613"/>
              <a:gd name="connsiteX373" fmla="*/ 4882493 w 14842808"/>
              <a:gd name="connsiteY373" fmla="*/ 2032057 h 2831613"/>
              <a:gd name="connsiteX374" fmla="*/ 5054889 w 14842808"/>
              <a:gd name="connsiteY374" fmla="*/ 2032057 h 2831613"/>
              <a:gd name="connsiteX375" fmla="*/ 5054889 w 14842808"/>
              <a:gd name="connsiteY375" fmla="*/ 2580434 h 2831613"/>
              <a:gd name="connsiteX376" fmla="*/ 5300985 w 14842808"/>
              <a:gd name="connsiteY376" fmla="*/ 2831356 h 2831613"/>
              <a:gd name="connsiteX377" fmla="*/ 5493223 w 14842808"/>
              <a:gd name="connsiteY377" fmla="*/ 2775824 h 2831613"/>
              <a:gd name="connsiteX378" fmla="*/ 5451992 w 14842808"/>
              <a:gd name="connsiteY378" fmla="*/ 2668360 h 2831613"/>
              <a:gd name="connsiteX379" fmla="*/ 5320827 w 14842808"/>
              <a:gd name="connsiteY379" fmla="*/ 2705895 h 2831613"/>
              <a:gd name="connsiteX380" fmla="*/ 5204092 w 14842808"/>
              <a:gd name="connsiteY380" fmla="*/ 2557039 h 2831613"/>
              <a:gd name="connsiteX381" fmla="*/ 5204092 w 14842808"/>
              <a:gd name="connsiteY381" fmla="*/ 2032057 h 2831613"/>
              <a:gd name="connsiteX382" fmla="*/ 5470031 w 14842808"/>
              <a:gd name="connsiteY382" fmla="*/ 2032057 h 2831613"/>
              <a:gd name="connsiteX383" fmla="*/ 5470031 w 14842808"/>
              <a:gd name="connsiteY383" fmla="*/ 1917394 h 2831613"/>
              <a:gd name="connsiteX384" fmla="*/ 5204092 w 14842808"/>
              <a:gd name="connsiteY384" fmla="*/ 1917394 h 2831613"/>
              <a:gd name="connsiteX385" fmla="*/ 5204092 w 14842808"/>
              <a:gd name="connsiteY385" fmla="*/ 1666471 h 2831613"/>
              <a:gd name="connsiteX386" fmla="*/ 219296 w 14842808"/>
              <a:gd name="connsiteY386" fmla="*/ 1558750 h 2831613"/>
              <a:gd name="connsiteX387" fmla="*/ 62877 w 14842808"/>
              <a:gd name="connsiteY387" fmla="*/ 1558750 h 2831613"/>
              <a:gd name="connsiteX388" fmla="*/ 62877 w 14842808"/>
              <a:gd name="connsiteY388" fmla="*/ 2813360 h 2831613"/>
              <a:gd name="connsiteX389" fmla="*/ 219296 w 14842808"/>
              <a:gd name="connsiteY389" fmla="*/ 2813360 h 2831613"/>
              <a:gd name="connsiteX390" fmla="*/ 219296 w 14842808"/>
              <a:gd name="connsiteY390" fmla="*/ 1558750 h 2831613"/>
              <a:gd name="connsiteX391" fmla="*/ 9411173 w 14842808"/>
              <a:gd name="connsiteY391" fmla="*/ 1558750 h 2831613"/>
              <a:gd name="connsiteX392" fmla="*/ 9174096 w 14842808"/>
              <a:gd name="connsiteY392" fmla="*/ 1558750 h 2831613"/>
              <a:gd name="connsiteX393" fmla="*/ 8802247 w 14842808"/>
              <a:gd name="connsiteY393" fmla="*/ 2569636 h 2831613"/>
              <a:gd name="connsiteX394" fmla="*/ 8428593 w 14842808"/>
              <a:gd name="connsiteY394" fmla="*/ 1558750 h 2831613"/>
              <a:gd name="connsiteX395" fmla="*/ 8180694 w 14842808"/>
              <a:gd name="connsiteY395" fmla="*/ 1558750 h 2831613"/>
              <a:gd name="connsiteX396" fmla="*/ 8180694 w 14842808"/>
              <a:gd name="connsiteY396" fmla="*/ 2813360 h 2831613"/>
              <a:gd name="connsiteX397" fmla="*/ 8337113 w 14842808"/>
              <a:gd name="connsiteY397" fmla="*/ 2813360 h 2831613"/>
              <a:gd name="connsiteX398" fmla="*/ 8337113 w 14842808"/>
              <a:gd name="connsiteY398" fmla="*/ 1732801 h 2831613"/>
              <a:gd name="connsiteX399" fmla="*/ 8737824 w 14842808"/>
              <a:gd name="connsiteY399" fmla="*/ 2813617 h 2831613"/>
              <a:gd name="connsiteX400" fmla="*/ 8858166 w 14842808"/>
              <a:gd name="connsiteY400" fmla="*/ 2813617 h 2831613"/>
              <a:gd name="connsiteX401" fmla="*/ 9255270 w 14842808"/>
              <a:gd name="connsiteY401" fmla="*/ 1731002 h 2831613"/>
              <a:gd name="connsiteX402" fmla="*/ 9255270 w 14842808"/>
              <a:gd name="connsiteY402" fmla="*/ 2813617 h 2831613"/>
              <a:gd name="connsiteX403" fmla="*/ 9411431 w 14842808"/>
              <a:gd name="connsiteY403" fmla="*/ 2813617 h 2831613"/>
              <a:gd name="connsiteX404" fmla="*/ 9411431 w 14842808"/>
              <a:gd name="connsiteY404" fmla="*/ 1558750 h 2831613"/>
              <a:gd name="connsiteX405" fmla="*/ 10941349 w 14842808"/>
              <a:gd name="connsiteY405" fmla="*/ 2704353 h 2831613"/>
              <a:gd name="connsiteX406" fmla="*/ 10695254 w 14842808"/>
              <a:gd name="connsiteY406" fmla="*/ 2365505 h 2831613"/>
              <a:gd name="connsiteX407" fmla="*/ 10941349 w 14842808"/>
              <a:gd name="connsiteY407" fmla="*/ 2026658 h 2831613"/>
              <a:gd name="connsiteX408" fmla="*/ 11187445 w 14842808"/>
              <a:gd name="connsiteY408" fmla="*/ 2365505 h 2831613"/>
              <a:gd name="connsiteX409" fmla="*/ 10941349 w 14842808"/>
              <a:gd name="connsiteY409" fmla="*/ 2704353 h 2831613"/>
              <a:gd name="connsiteX410" fmla="*/ 11333042 w 14842808"/>
              <a:gd name="connsiteY410" fmla="*/ 1558750 h 2831613"/>
              <a:gd name="connsiteX411" fmla="*/ 11183838 w 14842808"/>
              <a:gd name="connsiteY411" fmla="*/ 1558750 h 2831613"/>
              <a:gd name="connsiteX412" fmla="*/ 11183838 w 14842808"/>
              <a:gd name="connsiteY412" fmla="*/ 2089388 h 2831613"/>
              <a:gd name="connsiteX413" fmla="*/ 10916095 w 14842808"/>
              <a:gd name="connsiteY413" fmla="*/ 1899397 h 2831613"/>
              <a:gd name="connsiteX414" fmla="*/ 10538834 w 14842808"/>
              <a:gd name="connsiteY414" fmla="*/ 2370904 h 2831613"/>
              <a:gd name="connsiteX415" fmla="*/ 10903469 w 14842808"/>
              <a:gd name="connsiteY415" fmla="*/ 2831613 h 2831613"/>
              <a:gd name="connsiteX416" fmla="*/ 11183838 w 14842808"/>
              <a:gd name="connsiteY416" fmla="*/ 2632624 h 2831613"/>
              <a:gd name="connsiteX417" fmla="*/ 11183838 w 14842808"/>
              <a:gd name="connsiteY417" fmla="*/ 2700753 h 2831613"/>
              <a:gd name="connsiteX418" fmla="*/ 11192857 w 14842808"/>
              <a:gd name="connsiteY418" fmla="*/ 2813617 h 2831613"/>
              <a:gd name="connsiteX419" fmla="*/ 11343864 w 14842808"/>
              <a:gd name="connsiteY419" fmla="*/ 2813617 h 2831613"/>
              <a:gd name="connsiteX420" fmla="*/ 11333042 w 14842808"/>
              <a:gd name="connsiteY420" fmla="*/ 2627225 h 2831613"/>
              <a:gd name="connsiteX421" fmla="*/ 11333042 w 14842808"/>
              <a:gd name="connsiteY421" fmla="*/ 1558750 h 2831613"/>
              <a:gd name="connsiteX422" fmla="*/ 5712261 w 14842808"/>
              <a:gd name="connsiteY422" fmla="*/ 1532012 h 2831613"/>
              <a:gd name="connsiteX423" fmla="*/ 5606350 w 14842808"/>
              <a:gd name="connsiteY423" fmla="*/ 1637677 h 2831613"/>
              <a:gd name="connsiteX424" fmla="*/ 5712261 w 14842808"/>
              <a:gd name="connsiteY424" fmla="*/ 1741542 h 2831613"/>
              <a:gd name="connsiteX425" fmla="*/ 5816369 w 14842808"/>
              <a:gd name="connsiteY425" fmla="*/ 1637677 h 2831613"/>
              <a:gd name="connsiteX426" fmla="*/ 5712261 w 14842808"/>
              <a:gd name="connsiteY426" fmla="*/ 1532012 h 2831613"/>
              <a:gd name="connsiteX427" fmla="*/ 11623976 w 14842808"/>
              <a:gd name="connsiteY427" fmla="*/ 1532012 h 2831613"/>
              <a:gd name="connsiteX428" fmla="*/ 11518064 w 14842808"/>
              <a:gd name="connsiteY428" fmla="*/ 1637677 h 2831613"/>
              <a:gd name="connsiteX429" fmla="*/ 11623976 w 14842808"/>
              <a:gd name="connsiteY429" fmla="*/ 1741542 h 2831613"/>
              <a:gd name="connsiteX430" fmla="*/ 11728083 w 14842808"/>
              <a:gd name="connsiteY430" fmla="*/ 1637677 h 2831613"/>
              <a:gd name="connsiteX431" fmla="*/ 11623976 w 14842808"/>
              <a:gd name="connsiteY431" fmla="*/ 1532012 h 2831613"/>
              <a:gd name="connsiteX432" fmla="*/ 12906510 w 14842808"/>
              <a:gd name="connsiteY432" fmla="*/ 1532012 h 2831613"/>
              <a:gd name="connsiteX433" fmla="*/ 12800598 w 14842808"/>
              <a:gd name="connsiteY433" fmla="*/ 1637677 h 2831613"/>
              <a:gd name="connsiteX434" fmla="*/ 12906510 w 14842808"/>
              <a:gd name="connsiteY434" fmla="*/ 1741542 h 2831613"/>
              <a:gd name="connsiteX435" fmla="*/ 13010617 w 14842808"/>
              <a:gd name="connsiteY435" fmla="*/ 1637677 h 2831613"/>
              <a:gd name="connsiteX436" fmla="*/ 12906510 w 14842808"/>
              <a:gd name="connsiteY436" fmla="*/ 1532012 h 283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14842808" h="2831613">
                <a:moveTo>
                  <a:pt x="1397722" y="1202934"/>
                </a:moveTo>
                <a:cubicBezTo>
                  <a:pt x="1259341" y="1202934"/>
                  <a:pt x="1182034" y="1072074"/>
                  <a:pt x="1182034" y="835550"/>
                </a:cubicBezTo>
                <a:cubicBezTo>
                  <a:pt x="1182034" y="595426"/>
                  <a:pt x="1259341" y="468165"/>
                  <a:pt x="1397722" y="468165"/>
                </a:cubicBezTo>
                <a:cubicBezTo>
                  <a:pt x="1536103" y="468165"/>
                  <a:pt x="1613410" y="597225"/>
                  <a:pt x="1613410" y="835550"/>
                </a:cubicBezTo>
                <a:cubicBezTo>
                  <a:pt x="1613153" y="1075674"/>
                  <a:pt x="1535845" y="1202934"/>
                  <a:pt x="1397722" y="1202934"/>
                </a:cubicBezTo>
                <a:moveTo>
                  <a:pt x="1397722" y="369441"/>
                </a:moveTo>
                <a:cubicBezTo>
                  <a:pt x="1115549" y="369441"/>
                  <a:pt x="959388" y="579229"/>
                  <a:pt x="959388" y="835550"/>
                </a:cubicBezTo>
                <a:cubicBezTo>
                  <a:pt x="959388" y="1091871"/>
                  <a:pt x="1115807" y="1301658"/>
                  <a:pt x="1397722" y="1301658"/>
                </a:cubicBezTo>
                <a:cubicBezTo>
                  <a:pt x="1679895" y="1301658"/>
                  <a:pt x="1836056" y="1091871"/>
                  <a:pt x="1836056" y="835550"/>
                </a:cubicBezTo>
                <a:cubicBezTo>
                  <a:pt x="1836056" y="578972"/>
                  <a:pt x="1679637" y="369441"/>
                  <a:pt x="1397722" y="369441"/>
                </a:cubicBezTo>
                <a:moveTo>
                  <a:pt x="3357471" y="369441"/>
                </a:moveTo>
                <a:cubicBezTo>
                  <a:pt x="3224501" y="369441"/>
                  <a:pt x="3150802" y="426773"/>
                  <a:pt x="3109571" y="500301"/>
                </a:cubicBezTo>
                <a:lnTo>
                  <a:pt x="3098748" y="500301"/>
                </a:lnTo>
                <a:lnTo>
                  <a:pt x="3098748" y="387438"/>
                </a:lnTo>
                <a:lnTo>
                  <a:pt x="2886667" y="387438"/>
                </a:lnTo>
                <a:lnTo>
                  <a:pt x="2886667" y="1283661"/>
                </a:lnTo>
                <a:lnTo>
                  <a:pt x="3098748" y="1283661"/>
                </a:lnTo>
                <a:lnTo>
                  <a:pt x="3098748" y="704433"/>
                </a:lnTo>
                <a:cubicBezTo>
                  <a:pt x="3098748" y="571773"/>
                  <a:pt x="3167036" y="494645"/>
                  <a:pt x="3276555" y="494645"/>
                </a:cubicBezTo>
                <a:cubicBezTo>
                  <a:pt x="3382467" y="494645"/>
                  <a:pt x="3429367" y="564574"/>
                  <a:pt x="3429367" y="670239"/>
                </a:cubicBezTo>
                <a:lnTo>
                  <a:pt x="3429367" y="1283147"/>
                </a:lnTo>
                <a:lnTo>
                  <a:pt x="3641447" y="1283147"/>
                </a:lnTo>
                <a:lnTo>
                  <a:pt x="3641447" y="668697"/>
                </a:lnTo>
                <a:cubicBezTo>
                  <a:pt x="3641189" y="484105"/>
                  <a:pt x="3544297" y="369441"/>
                  <a:pt x="3357471" y="369441"/>
                </a:cubicBezTo>
                <a:moveTo>
                  <a:pt x="4122559" y="369441"/>
                </a:moveTo>
                <a:cubicBezTo>
                  <a:pt x="3926712" y="369441"/>
                  <a:pt x="3779312" y="451968"/>
                  <a:pt x="3779312" y="627562"/>
                </a:cubicBezTo>
                <a:cubicBezTo>
                  <a:pt x="3779312" y="776418"/>
                  <a:pt x="3881616" y="856888"/>
                  <a:pt x="3996805" y="885683"/>
                </a:cubicBezTo>
                <a:lnTo>
                  <a:pt x="4176416" y="930417"/>
                </a:lnTo>
                <a:cubicBezTo>
                  <a:pt x="4271762" y="953812"/>
                  <a:pt x="4314797" y="987748"/>
                  <a:pt x="4314797" y="1063076"/>
                </a:cubicBezTo>
                <a:cubicBezTo>
                  <a:pt x="4314797" y="1154601"/>
                  <a:pt x="4250116" y="1206534"/>
                  <a:pt x="4136989" y="1206534"/>
                </a:cubicBezTo>
                <a:cubicBezTo>
                  <a:pt x="4014843" y="1206534"/>
                  <a:pt x="3951966" y="1147402"/>
                  <a:pt x="3932124" y="998546"/>
                </a:cubicBezTo>
                <a:lnTo>
                  <a:pt x="3741690" y="1052278"/>
                </a:lnTo>
                <a:cubicBezTo>
                  <a:pt x="3752513" y="1206534"/>
                  <a:pt x="3896305" y="1301401"/>
                  <a:pt x="4113539" y="1301401"/>
                </a:cubicBezTo>
                <a:cubicBezTo>
                  <a:pt x="4356028" y="1301401"/>
                  <a:pt x="4487193" y="1188537"/>
                  <a:pt x="4487193" y="1009344"/>
                </a:cubicBezTo>
                <a:cubicBezTo>
                  <a:pt x="4487193" y="840949"/>
                  <a:pt x="4370458" y="771019"/>
                  <a:pt x="4248313" y="740425"/>
                </a:cubicBezTo>
                <a:lnTo>
                  <a:pt x="4075916" y="697491"/>
                </a:lnTo>
                <a:cubicBezTo>
                  <a:pt x="3989589" y="675895"/>
                  <a:pt x="3951966" y="636560"/>
                  <a:pt x="3951966" y="579229"/>
                </a:cubicBezTo>
                <a:cubicBezTo>
                  <a:pt x="3951966" y="507500"/>
                  <a:pt x="4013039" y="464566"/>
                  <a:pt x="4104778" y="464566"/>
                </a:cubicBezTo>
                <a:cubicBezTo>
                  <a:pt x="4212493" y="464566"/>
                  <a:pt x="4278978" y="523697"/>
                  <a:pt x="4287997" y="636560"/>
                </a:cubicBezTo>
                <a:lnTo>
                  <a:pt x="4467608" y="582828"/>
                </a:lnTo>
                <a:cubicBezTo>
                  <a:pt x="4445962" y="457110"/>
                  <a:pt x="4322013" y="369441"/>
                  <a:pt x="4122559" y="369441"/>
                </a:cubicBezTo>
                <a:moveTo>
                  <a:pt x="5013658" y="1202934"/>
                </a:moveTo>
                <a:cubicBezTo>
                  <a:pt x="4875277" y="1202934"/>
                  <a:pt x="4797969" y="1072074"/>
                  <a:pt x="4797969" y="835550"/>
                </a:cubicBezTo>
                <a:cubicBezTo>
                  <a:pt x="4797969" y="595426"/>
                  <a:pt x="4875277" y="468165"/>
                  <a:pt x="5013658" y="468165"/>
                </a:cubicBezTo>
                <a:cubicBezTo>
                  <a:pt x="5152039" y="468165"/>
                  <a:pt x="5229346" y="597225"/>
                  <a:pt x="5229346" y="835550"/>
                </a:cubicBezTo>
                <a:cubicBezTo>
                  <a:pt x="5229089" y="1075674"/>
                  <a:pt x="5152039" y="1202934"/>
                  <a:pt x="5013658" y="1202934"/>
                </a:cubicBezTo>
                <a:moveTo>
                  <a:pt x="5013658" y="369441"/>
                </a:moveTo>
                <a:cubicBezTo>
                  <a:pt x="4731485" y="369441"/>
                  <a:pt x="4575324" y="579229"/>
                  <a:pt x="4575324" y="835550"/>
                </a:cubicBezTo>
                <a:cubicBezTo>
                  <a:pt x="4575324" y="1091871"/>
                  <a:pt x="4731743" y="1301658"/>
                  <a:pt x="5013658" y="1301658"/>
                </a:cubicBezTo>
                <a:cubicBezTo>
                  <a:pt x="5295831" y="1301658"/>
                  <a:pt x="5451992" y="1091871"/>
                  <a:pt x="5451992" y="835550"/>
                </a:cubicBezTo>
                <a:cubicBezTo>
                  <a:pt x="5451992" y="578972"/>
                  <a:pt x="5295573" y="369441"/>
                  <a:pt x="5013658" y="369441"/>
                </a:cubicBezTo>
                <a:moveTo>
                  <a:pt x="6048292" y="369441"/>
                </a:moveTo>
                <a:cubicBezTo>
                  <a:pt x="5915322" y="369441"/>
                  <a:pt x="5841623" y="426773"/>
                  <a:pt x="5800392" y="500301"/>
                </a:cubicBezTo>
                <a:lnTo>
                  <a:pt x="5789569" y="500301"/>
                </a:lnTo>
                <a:lnTo>
                  <a:pt x="5789569" y="387438"/>
                </a:lnTo>
                <a:lnTo>
                  <a:pt x="5577488" y="387438"/>
                </a:lnTo>
                <a:lnTo>
                  <a:pt x="5577488" y="1283661"/>
                </a:lnTo>
                <a:lnTo>
                  <a:pt x="5789569" y="1283661"/>
                </a:lnTo>
                <a:lnTo>
                  <a:pt x="5789569" y="704433"/>
                </a:lnTo>
                <a:cubicBezTo>
                  <a:pt x="5789569" y="571773"/>
                  <a:pt x="5857857" y="494645"/>
                  <a:pt x="5967376" y="494645"/>
                </a:cubicBezTo>
                <a:cubicBezTo>
                  <a:pt x="6073288" y="494645"/>
                  <a:pt x="6120188" y="564574"/>
                  <a:pt x="6120188" y="670239"/>
                </a:cubicBezTo>
                <a:lnTo>
                  <a:pt x="6120188" y="1283147"/>
                </a:lnTo>
                <a:lnTo>
                  <a:pt x="6332269" y="1283147"/>
                </a:lnTo>
                <a:lnTo>
                  <a:pt x="6332269" y="668697"/>
                </a:lnTo>
                <a:cubicBezTo>
                  <a:pt x="6332269" y="484105"/>
                  <a:pt x="6235118" y="369441"/>
                  <a:pt x="6048292" y="369441"/>
                </a:cubicBezTo>
                <a:moveTo>
                  <a:pt x="9197289" y="1202934"/>
                </a:moveTo>
                <a:cubicBezTo>
                  <a:pt x="9058909" y="1202934"/>
                  <a:pt x="8981601" y="1072074"/>
                  <a:pt x="8981601" y="835550"/>
                </a:cubicBezTo>
                <a:cubicBezTo>
                  <a:pt x="8981601" y="595426"/>
                  <a:pt x="9058909" y="468165"/>
                  <a:pt x="9197289" y="468165"/>
                </a:cubicBezTo>
                <a:cubicBezTo>
                  <a:pt x="9335670" y="468165"/>
                  <a:pt x="9412978" y="597225"/>
                  <a:pt x="9412978" y="835550"/>
                </a:cubicBezTo>
                <a:cubicBezTo>
                  <a:pt x="9412978" y="1075674"/>
                  <a:pt x="9335670" y="1202934"/>
                  <a:pt x="9197289" y="1202934"/>
                </a:cubicBezTo>
                <a:moveTo>
                  <a:pt x="9197289" y="369441"/>
                </a:moveTo>
                <a:cubicBezTo>
                  <a:pt x="8915116" y="369441"/>
                  <a:pt x="8758955" y="579229"/>
                  <a:pt x="8758955" y="835550"/>
                </a:cubicBezTo>
                <a:cubicBezTo>
                  <a:pt x="8758955" y="1091871"/>
                  <a:pt x="8915374" y="1301658"/>
                  <a:pt x="9197289" y="1301658"/>
                </a:cubicBezTo>
                <a:cubicBezTo>
                  <a:pt x="9479462" y="1301658"/>
                  <a:pt x="9635623" y="1091871"/>
                  <a:pt x="9635623" y="835550"/>
                </a:cubicBezTo>
                <a:cubicBezTo>
                  <a:pt x="9635623" y="578972"/>
                  <a:pt x="9479462" y="369441"/>
                  <a:pt x="9197289" y="369441"/>
                </a:cubicBezTo>
                <a:moveTo>
                  <a:pt x="11157038" y="369441"/>
                </a:moveTo>
                <a:cubicBezTo>
                  <a:pt x="11024068" y="369441"/>
                  <a:pt x="10950369" y="426773"/>
                  <a:pt x="10909138" y="500301"/>
                </a:cubicBezTo>
                <a:lnTo>
                  <a:pt x="10898314" y="500301"/>
                </a:lnTo>
                <a:lnTo>
                  <a:pt x="10898314" y="387438"/>
                </a:lnTo>
                <a:lnTo>
                  <a:pt x="10686234" y="387438"/>
                </a:lnTo>
                <a:lnTo>
                  <a:pt x="10686234" y="1283661"/>
                </a:lnTo>
                <a:lnTo>
                  <a:pt x="10898314" y="1283661"/>
                </a:lnTo>
                <a:lnTo>
                  <a:pt x="10898314" y="704433"/>
                </a:lnTo>
                <a:cubicBezTo>
                  <a:pt x="10898314" y="571773"/>
                  <a:pt x="10966603" y="494645"/>
                  <a:pt x="11076123" y="494645"/>
                </a:cubicBezTo>
                <a:cubicBezTo>
                  <a:pt x="11182034" y="494645"/>
                  <a:pt x="11228934" y="564574"/>
                  <a:pt x="11228934" y="670239"/>
                </a:cubicBezTo>
                <a:lnTo>
                  <a:pt x="11228934" y="1283147"/>
                </a:lnTo>
                <a:lnTo>
                  <a:pt x="11441014" y="1283147"/>
                </a:lnTo>
                <a:lnTo>
                  <a:pt x="11441014" y="668697"/>
                </a:lnTo>
                <a:cubicBezTo>
                  <a:pt x="11441014" y="484105"/>
                  <a:pt x="11343864" y="369441"/>
                  <a:pt x="11157038" y="369441"/>
                </a:cubicBezTo>
                <a:moveTo>
                  <a:pt x="11922383" y="369441"/>
                </a:moveTo>
                <a:cubicBezTo>
                  <a:pt x="11726537" y="369441"/>
                  <a:pt x="11579137" y="451968"/>
                  <a:pt x="11579137" y="627562"/>
                </a:cubicBezTo>
                <a:cubicBezTo>
                  <a:pt x="11579137" y="776418"/>
                  <a:pt x="11681441" y="856888"/>
                  <a:pt x="11796630" y="885683"/>
                </a:cubicBezTo>
                <a:lnTo>
                  <a:pt x="11976241" y="930417"/>
                </a:lnTo>
                <a:cubicBezTo>
                  <a:pt x="12071329" y="953812"/>
                  <a:pt x="12114621" y="987748"/>
                  <a:pt x="12114621" y="1063076"/>
                </a:cubicBezTo>
                <a:cubicBezTo>
                  <a:pt x="12114621" y="1154601"/>
                  <a:pt x="12049941" y="1206534"/>
                  <a:pt x="11936814" y="1206534"/>
                </a:cubicBezTo>
                <a:cubicBezTo>
                  <a:pt x="11814668" y="1206534"/>
                  <a:pt x="11751791" y="1147402"/>
                  <a:pt x="11731949" y="998546"/>
                </a:cubicBezTo>
                <a:lnTo>
                  <a:pt x="11541514" y="1052278"/>
                </a:lnTo>
                <a:cubicBezTo>
                  <a:pt x="11552337" y="1206534"/>
                  <a:pt x="11696130" y="1301401"/>
                  <a:pt x="11913364" y="1301401"/>
                </a:cubicBezTo>
                <a:cubicBezTo>
                  <a:pt x="12155852" y="1301401"/>
                  <a:pt x="12287018" y="1188537"/>
                  <a:pt x="12287018" y="1009344"/>
                </a:cubicBezTo>
                <a:cubicBezTo>
                  <a:pt x="12287018" y="840949"/>
                  <a:pt x="12170283" y="771019"/>
                  <a:pt x="12048137" y="740425"/>
                </a:cubicBezTo>
                <a:lnTo>
                  <a:pt x="11875741" y="697491"/>
                </a:lnTo>
                <a:cubicBezTo>
                  <a:pt x="11789414" y="675895"/>
                  <a:pt x="11751791" y="636560"/>
                  <a:pt x="11751791" y="579229"/>
                </a:cubicBezTo>
                <a:cubicBezTo>
                  <a:pt x="11751791" y="507500"/>
                  <a:pt x="11812864" y="464566"/>
                  <a:pt x="11904603" y="464566"/>
                </a:cubicBezTo>
                <a:cubicBezTo>
                  <a:pt x="12012318" y="464566"/>
                  <a:pt x="12078802" y="523697"/>
                  <a:pt x="12087821" y="636560"/>
                </a:cubicBezTo>
                <a:lnTo>
                  <a:pt x="12267433" y="582828"/>
                </a:lnTo>
                <a:cubicBezTo>
                  <a:pt x="12245787" y="457110"/>
                  <a:pt x="12121837" y="369441"/>
                  <a:pt x="11922383" y="369441"/>
                </a:cubicBezTo>
                <a:moveTo>
                  <a:pt x="12813224" y="1202934"/>
                </a:moveTo>
                <a:cubicBezTo>
                  <a:pt x="12674844" y="1202934"/>
                  <a:pt x="12597536" y="1072074"/>
                  <a:pt x="12597536" y="835550"/>
                </a:cubicBezTo>
                <a:cubicBezTo>
                  <a:pt x="12597536" y="595426"/>
                  <a:pt x="12674844" y="468165"/>
                  <a:pt x="12813224" y="468165"/>
                </a:cubicBezTo>
                <a:cubicBezTo>
                  <a:pt x="12951606" y="468165"/>
                  <a:pt x="13028913" y="597225"/>
                  <a:pt x="13028913" y="835550"/>
                </a:cubicBezTo>
                <a:cubicBezTo>
                  <a:pt x="13028913" y="1075674"/>
                  <a:pt x="12951606" y="1202934"/>
                  <a:pt x="12813224" y="1202934"/>
                </a:cubicBezTo>
                <a:moveTo>
                  <a:pt x="12813224" y="369441"/>
                </a:moveTo>
                <a:cubicBezTo>
                  <a:pt x="12531052" y="369441"/>
                  <a:pt x="12374891" y="579229"/>
                  <a:pt x="12374891" y="835550"/>
                </a:cubicBezTo>
                <a:cubicBezTo>
                  <a:pt x="12374891" y="1091871"/>
                  <a:pt x="12531310" y="1301658"/>
                  <a:pt x="12813224" y="1301658"/>
                </a:cubicBezTo>
                <a:cubicBezTo>
                  <a:pt x="13095398" y="1301658"/>
                  <a:pt x="13251560" y="1091871"/>
                  <a:pt x="13251560" y="835550"/>
                </a:cubicBezTo>
                <a:cubicBezTo>
                  <a:pt x="13251560" y="578972"/>
                  <a:pt x="13095398" y="369441"/>
                  <a:pt x="12813224" y="369441"/>
                </a:cubicBezTo>
                <a:moveTo>
                  <a:pt x="13847858" y="369441"/>
                </a:moveTo>
                <a:cubicBezTo>
                  <a:pt x="13714890" y="369441"/>
                  <a:pt x="13641190" y="426773"/>
                  <a:pt x="13599958" y="500301"/>
                </a:cubicBezTo>
                <a:lnTo>
                  <a:pt x="13589136" y="500301"/>
                </a:lnTo>
                <a:lnTo>
                  <a:pt x="13589136" y="387438"/>
                </a:lnTo>
                <a:lnTo>
                  <a:pt x="13377056" y="387438"/>
                </a:lnTo>
                <a:lnTo>
                  <a:pt x="13377056" y="1283661"/>
                </a:lnTo>
                <a:lnTo>
                  <a:pt x="13589136" y="1283661"/>
                </a:lnTo>
                <a:lnTo>
                  <a:pt x="13589136" y="704433"/>
                </a:lnTo>
                <a:cubicBezTo>
                  <a:pt x="13589136" y="571773"/>
                  <a:pt x="13657425" y="494645"/>
                  <a:pt x="13766944" y="494645"/>
                </a:cubicBezTo>
                <a:cubicBezTo>
                  <a:pt x="13872855" y="494645"/>
                  <a:pt x="13919755" y="564574"/>
                  <a:pt x="13919755" y="670239"/>
                </a:cubicBezTo>
                <a:lnTo>
                  <a:pt x="13919755" y="1283147"/>
                </a:lnTo>
                <a:lnTo>
                  <a:pt x="14131835" y="1283147"/>
                </a:lnTo>
                <a:lnTo>
                  <a:pt x="14131835" y="668697"/>
                </a:lnTo>
                <a:cubicBezTo>
                  <a:pt x="14131835" y="484105"/>
                  <a:pt x="14034943" y="369441"/>
                  <a:pt x="13847858" y="369441"/>
                </a:cubicBezTo>
                <a:moveTo>
                  <a:pt x="833634" y="28794"/>
                </a:moveTo>
                <a:lnTo>
                  <a:pt x="610730" y="28794"/>
                </a:lnTo>
                <a:lnTo>
                  <a:pt x="610730" y="955355"/>
                </a:lnTo>
                <a:cubicBezTo>
                  <a:pt x="610730" y="1106011"/>
                  <a:pt x="553265" y="1195479"/>
                  <a:pt x="416688" y="1195479"/>
                </a:cubicBezTo>
                <a:cubicBezTo>
                  <a:pt x="281915" y="1195479"/>
                  <a:pt x="222646" y="1100612"/>
                  <a:pt x="222646" y="937358"/>
                </a:cubicBezTo>
                <a:lnTo>
                  <a:pt x="222646" y="765363"/>
                </a:lnTo>
                <a:lnTo>
                  <a:pt x="0" y="821152"/>
                </a:lnTo>
                <a:lnTo>
                  <a:pt x="0" y="898280"/>
                </a:lnTo>
                <a:cubicBezTo>
                  <a:pt x="0" y="1133005"/>
                  <a:pt x="116735" y="1312456"/>
                  <a:pt x="416946" y="1312456"/>
                </a:cubicBezTo>
                <a:cubicBezTo>
                  <a:pt x="716899" y="1312456"/>
                  <a:pt x="833634" y="1133262"/>
                  <a:pt x="833634" y="898280"/>
                </a:cubicBezTo>
                <a:lnTo>
                  <a:pt x="833634" y="28794"/>
                </a:lnTo>
                <a:moveTo>
                  <a:pt x="2173633" y="28794"/>
                </a:moveTo>
                <a:lnTo>
                  <a:pt x="1961552" y="28794"/>
                </a:lnTo>
                <a:lnTo>
                  <a:pt x="1961552" y="1283404"/>
                </a:lnTo>
                <a:lnTo>
                  <a:pt x="2173633" y="1283404"/>
                </a:lnTo>
                <a:lnTo>
                  <a:pt x="2173633" y="704433"/>
                </a:lnTo>
                <a:cubicBezTo>
                  <a:pt x="2173633" y="571773"/>
                  <a:pt x="2241921" y="494645"/>
                  <a:pt x="2351441" y="494645"/>
                </a:cubicBezTo>
                <a:cubicBezTo>
                  <a:pt x="2457352" y="494645"/>
                  <a:pt x="2504252" y="564574"/>
                  <a:pt x="2504252" y="670239"/>
                </a:cubicBezTo>
                <a:lnTo>
                  <a:pt x="2504252" y="1283147"/>
                </a:lnTo>
                <a:lnTo>
                  <a:pt x="2716075" y="1283147"/>
                </a:lnTo>
                <a:lnTo>
                  <a:pt x="2716075" y="668697"/>
                </a:lnTo>
                <a:cubicBezTo>
                  <a:pt x="2716075" y="484105"/>
                  <a:pt x="2618925" y="369441"/>
                  <a:pt x="2432098" y="369441"/>
                </a:cubicBezTo>
                <a:cubicBezTo>
                  <a:pt x="2299129" y="369441"/>
                  <a:pt x="2225429" y="426773"/>
                  <a:pt x="2184198" y="500301"/>
                </a:cubicBezTo>
                <a:lnTo>
                  <a:pt x="2173375" y="500301"/>
                </a:lnTo>
                <a:lnTo>
                  <a:pt x="2173375" y="28794"/>
                </a:lnTo>
                <a:moveTo>
                  <a:pt x="8633201" y="28794"/>
                </a:moveTo>
                <a:lnTo>
                  <a:pt x="8410555" y="28794"/>
                </a:lnTo>
                <a:lnTo>
                  <a:pt x="8410555" y="955355"/>
                </a:lnTo>
                <a:cubicBezTo>
                  <a:pt x="8410555" y="1106011"/>
                  <a:pt x="8353090" y="1195479"/>
                  <a:pt x="8216513" y="1195479"/>
                </a:cubicBezTo>
                <a:cubicBezTo>
                  <a:pt x="8081740" y="1195479"/>
                  <a:pt x="8022471" y="1100612"/>
                  <a:pt x="8022471" y="937358"/>
                </a:cubicBezTo>
                <a:lnTo>
                  <a:pt x="8022471" y="765363"/>
                </a:lnTo>
                <a:lnTo>
                  <a:pt x="7799825" y="820895"/>
                </a:lnTo>
                <a:lnTo>
                  <a:pt x="7799825" y="898023"/>
                </a:lnTo>
                <a:cubicBezTo>
                  <a:pt x="7799825" y="1132748"/>
                  <a:pt x="7916559" y="1312199"/>
                  <a:pt x="8216771" y="1312199"/>
                </a:cubicBezTo>
                <a:cubicBezTo>
                  <a:pt x="8516724" y="1312199"/>
                  <a:pt x="8633459" y="1133005"/>
                  <a:pt x="8633459" y="898023"/>
                </a:cubicBezTo>
                <a:lnTo>
                  <a:pt x="8633459" y="28794"/>
                </a:lnTo>
                <a:moveTo>
                  <a:pt x="9973200" y="28794"/>
                </a:moveTo>
                <a:lnTo>
                  <a:pt x="9761120" y="28794"/>
                </a:lnTo>
                <a:lnTo>
                  <a:pt x="9761120" y="1283404"/>
                </a:lnTo>
                <a:lnTo>
                  <a:pt x="9973200" y="1283404"/>
                </a:lnTo>
                <a:lnTo>
                  <a:pt x="9973200" y="704433"/>
                </a:lnTo>
                <a:cubicBezTo>
                  <a:pt x="9973200" y="571773"/>
                  <a:pt x="10041488" y="494645"/>
                  <a:pt x="10151007" y="494645"/>
                </a:cubicBezTo>
                <a:cubicBezTo>
                  <a:pt x="10256919" y="494645"/>
                  <a:pt x="10303819" y="564574"/>
                  <a:pt x="10303819" y="670239"/>
                </a:cubicBezTo>
                <a:lnTo>
                  <a:pt x="10303819" y="1283147"/>
                </a:lnTo>
                <a:lnTo>
                  <a:pt x="10515899" y="1283147"/>
                </a:lnTo>
                <a:lnTo>
                  <a:pt x="10515899" y="668697"/>
                </a:lnTo>
                <a:cubicBezTo>
                  <a:pt x="10515899" y="484105"/>
                  <a:pt x="10419008" y="369441"/>
                  <a:pt x="10231923" y="369441"/>
                </a:cubicBezTo>
                <a:cubicBezTo>
                  <a:pt x="10098954" y="369441"/>
                  <a:pt x="10025254" y="426773"/>
                  <a:pt x="9984023" y="500301"/>
                </a:cubicBezTo>
                <a:lnTo>
                  <a:pt x="9973200" y="500301"/>
                </a:lnTo>
                <a:lnTo>
                  <a:pt x="9973200" y="28794"/>
                </a:lnTo>
                <a:moveTo>
                  <a:pt x="7030872" y="1181339"/>
                </a:moveTo>
                <a:cubicBezTo>
                  <a:pt x="6858476" y="1181339"/>
                  <a:pt x="6752307" y="1041480"/>
                  <a:pt x="6752307" y="892624"/>
                </a:cubicBezTo>
                <a:cubicBezTo>
                  <a:pt x="6752307" y="799300"/>
                  <a:pt x="6793538" y="713431"/>
                  <a:pt x="6861826" y="665097"/>
                </a:cubicBezTo>
                <a:lnTo>
                  <a:pt x="7267949" y="1107810"/>
                </a:lnTo>
                <a:cubicBezTo>
                  <a:pt x="7192702" y="1152544"/>
                  <a:pt x="7108179" y="1181339"/>
                  <a:pt x="7030872" y="1181339"/>
                </a:cubicBezTo>
                <a:moveTo>
                  <a:pt x="7426171" y="960754"/>
                </a:moveTo>
                <a:lnTo>
                  <a:pt x="7074164" y="573573"/>
                </a:lnTo>
                <a:cubicBezTo>
                  <a:pt x="7137041" y="548378"/>
                  <a:pt x="7198114" y="539637"/>
                  <a:pt x="7248364" y="539637"/>
                </a:cubicBezTo>
                <a:cubicBezTo>
                  <a:pt x="7393960" y="539637"/>
                  <a:pt x="7483637" y="623963"/>
                  <a:pt x="7483637" y="768963"/>
                </a:cubicBezTo>
                <a:cubicBezTo>
                  <a:pt x="7483637" y="833493"/>
                  <a:pt x="7465598" y="899823"/>
                  <a:pt x="7426171" y="960754"/>
                </a:cubicBezTo>
                <a:moveTo>
                  <a:pt x="7025461" y="521640"/>
                </a:moveTo>
                <a:lnTo>
                  <a:pt x="6948153" y="435514"/>
                </a:lnTo>
                <a:cubicBezTo>
                  <a:pt x="6879864" y="360186"/>
                  <a:pt x="6860022" y="313652"/>
                  <a:pt x="6860022" y="258121"/>
                </a:cubicBezTo>
                <a:cubicBezTo>
                  <a:pt x="6860022" y="154255"/>
                  <a:pt x="6926507" y="95124"/>
                  <a:pt x="7030614" y="95124"/>
                </a:cubicBezTo>
                <a:cubicBezTo>
                  <a:pt x="7136526" y="95124"/>
                  <a:pt x="7199403" y="156055"/>
                  <a:pt x="7199403" y="267119"/>
                </a:cubicBezTo>
                <a:cubicBezTo>
                  <a:pt x="7199918" y="369441"/>
                  <a:pt x="7149410" y="466108"/>
                  <a:pt x="7025461" y="521640"/>
                </a:cubicBezTo>
                <a:moveTo>
                  <a:pt x="7036283" y="0"/>
                </a:moveTo>
                <a:cubicBezTo>
                  <a:pt x="6788383" y="0"/>
                  <a:pt x="6666238" y="138059"/>
                  <a:pt x="6666238" y="310053"/>
                </a:cubicBezTo>
                <a:cubicBezTo>
                  <a:pt x="6666238" y="403121"/>
                  <a:pt x="6705665" y="496445"/>
                  <a:pt x="6810030" y="609308"/>
                </a:cubicBezTo>
                <a:lnTo>
                  <a:pt x="6811834" y="612908"/>
                </a:lnTo>
                <a:cubicBezTo>
                  <a:pt x="6635829" y="697234"/>
                  <a:pt x="6554914" y="833493"/>
                  <a:pt x="6554914" y="973094"/>
                </a:cubicBezTo>
                <a:cubicBezTo>
                  <a:pt x="6554914" y="1157686"/>
                  <a:pt x="6696903" y="1311941"/>
                  <a:pt x="6915941" y="1311941"/>
                </a:cubicBezTo>
                <a:cubicBezTo>
                  <a:pt x="7041694" y="1311941"/>
                  <a:pt x="7189094" y="1260009"/>
                  <a:pt x="7322064" y="1166684"/>
                </a:cubicBezTo>
                <a:lnTo>
                  <a:pt x="7429780" y="1283147"/>
                </a:lnTo>
                <a:lnTo>
                  <a:pt x="7711952" y="1283147"/>
                </a:lnTo>
                <a:lnTo>
                  <a:pt x="7711952" y="1274406"/>
                </a:lnTo>
                <a:lnTo>
                  <a:pt x="7482091" y="1021684"/>
                </a:lnTo>
                <a:cubicBezTo>
                  <a:pt x="7579241" y="907021"/>
                  <a:pt x="7634902" y="781560"/>
                  <a:pt x="7634902" y="672039"/>
                </a:cubicBezTo>
                <a:cubicBezTo>
                  <a:pt x="7634902" y="535780"/>
                  <a:pt x="7543164" y="444512"/>
                  <a:pt x="7399629" y="444512"/>
                </a:cubicBezTo>
                <a:cubicBezTo>
                  <a:pt x="7324126" y="444512"/>
                  <a:pt x="7239603" y="466108"/>
                  <a:pt x="7183941" y="487447"/>
                </a:cubicBezTo>
                <a:lnTo>
                  <a:pt x="7180333" y="480248"/>
                </a:lnTo>
                <a:cubicBezTo>
                  <a:pt x="7316910" y="406720"/>
                  <a:pt x="7374375" y="338590"/>
                  <a:pt x="7374375" y="243723"/>
                </a:cubicBezTo>
                <a:cubicBezTo>
                  <a:pt x="7374118" y="107722"/>
                  <a:pt x="7251971" y="0"/>
                  <a:pt x="7036283" y="0"/>
                </a:cubicBezTo>
                <a:moveTo>
                  <a:pt x="3908932" y="1917394"/>
                </a:moveTo>
                <a:lnTo>
                  <a:pt x="3756120" y="1917394"/>
                </a:lnTo>
                <a:lnTo>
                  <a:pt x="3526259" y="2641622"/>
                </a:lnTo>
                <a:lnTo>
                  <a:pt x="3294594" y="1917394"/>
                </a:lnTo>
                <a:lnTo>
                  <a:pt x="3136371" y="1917394"/>
                </a:lnTo>
                <a:lnTo>
                  <a:pt x="3429109" y="2813617"/>
                </a:lnTo>
                <a:lnTo>
                  <a:pt x="3615936" y="2813617"/>
                </a:lnTo>
                <a:lnTo>
                  <a:pt x="3908932" y="1917394"/>
                </a:lnTo>
                <a:moveTo>
                  <a:pt x="5785961" y="1917394"/>
                </a:moveTo>
                <a:lnTo>
                  <a:pt x="5636757" y="1917394"/>
                </a:lnTo>
                <a:lnTo>
                  <a:pt x="5636757" y="2813617"/>
                </a:lnTo>
                <a:lnTo>
                  <a:pt x="5785961" y="2813617"/>
                </a:lnTo>
                <a:lnTo>
                  <a:pt x="5785961" y="1917394"/>
                </a:lnTo>
                <a:close/>
                <a:moveTo>
                  <a:pt x="6702056" y="1917394"/>
                </a:moveTo>
                <a:lnTo>
                  <a:pt x="6549245" y="1917394"/>
                </a:lnTo>
                <a:lnTo>
                  <a:pt x="6319384" y="2641622"/>
                </a:lnTo>
                <a:lnTo>
                  <a:pt x="6087719" y="1917394"/>
                </a:lnTo>
                <a:lnTo>
                  <a:pt x="5929754" y="1917394"/>
                </a:lnTo>
                <a:lnTo>
                  <a:pt x="6222492" y="2813617"/>
                </a:lnTo>
                <a:lnTo>
                  <a:pt x="6409319" y="2813617"/>
                </a:lnTo>
                <a:lnTo>
                  <a:pt x="6702056" y="1917394"/>
                </a:lnTo>
                <a:moveTo>
                  <a:pt x="11697676" y="1917394"/>
                </a:moveTo>
                <a:lnTo>
                  <a:pt x="11548472" y="1917394"/>
                </a:lnTo>
                <a:lnTo>
                  <a:pt x="11548472" y="2813617"/>
                </a:lnTo>
                <a:lnTo>
                  <a:pt x="11697676" y="2813617"/>
                </a:lnTo>
                <a:lnTo>
                  <a:pt x="11697676" y="1917394"/>
                </a:lnTo>
                <a:close/>
                <a:moveTo>
                  <a:pt x="12980209" y="1917394"/>
                </a:moveTo>
                <a:lnTo>
                  <a:pt x="12831005" y="1917394"/>
                </a:lnTo>
                <a:lnTo>
                  <a:pt x="12831005" y="2813617"/>
                </a:lnTo>
                <a:lnTo>
                  <a:pt x="12980209" y="2813617"/>
                </a:lnTo>
                <a:lnTo>
                  <a:pt x="12980209" y="1917394"/>
                </a:lnTo>
                <a:close/>
                <a:moveTo>
                  <a:pt x="853219" y="1899397"/>
                </a:moveTo>
                <a:cubicBezTo>
                  <a:pt x="725661" y="1899397"/>
                  <a:pt x="637530" y="1960328"/>
                  <a:pt x="601711" y="2055452"/>
                </a:cubicBezTo>
                <a:lnTo>
                  <a:pt x="601711" y="1917394"/>
                </a:lnTo>
                <a:lnTo>
                  <a:pt x="452507" y="1917394"/>
                </a:lnTo>
                <a:lnTo>
                  <a:pt x="452507" y="2813617"/>
                </a:lnTo>
                <a:lnTo>
                  <a:pt x="601711" y="2813617"/>
                </a:lnTo>
                <a:lnTo>
                  <a:pt x="601711" y="2223847"/>
                </a:lnTo>
                <a:cubicBezTo>
                  <a:pt x="601711" y="2098386"/>
                  <a:pt x="664588" y="2014060"/>
                  <a:pt x="797557" y="2014060"/>
                </a:cubicBezTo>
                <a:cubicBezTo>
                  <a:pt x="928722" y="2014060"/>
                  <a:pt x="991599" y="2098386"/>
                  <a:pt x="991599" y="2223847"/>
                </a:cubicBezTo>
                <a:lnTo>
                  <a:pt x="991599" y="2813617"/>
                </a:lnTo>
                <a:lnTo>
                  <a:pt x="1140803" y="2813617"/>
                </a:lnTo>
                <a:lnTo>
                  <a:pt x="1140803" y="2193511"/>
                </a:lnTo>
                <a:cubicBezTo>
                  <a:pt x="1140803" y="2024858"/>
                  <a:pt x="1034892" y="1899397"/>
                  <a:pt x="853219" y="1899397"/>
                </a:cubicBezTo>
                <a:moveTo>
                  <a:pt x="1756945" y="1899397"/>
                </a:moveTo>
                <a:cubicBezTo>
                  <a:pt x="1629387" y="1899397"/>
                  <a:pt x="1541257" y="1960328"/>
                  <a:pt x="1505437" y="2055452"/>
                </a:cubicBezTo>
                <a:lnTo>
                  <a:pt x="1505437" y="1917394"/>
                </a:lnTo>
                <a:lnTo>
                  <a:pt x="1356234" y="1917394"/>
                </a:lnTo>
                <a:lnTo>
                  <a:pt x="1356234" y="2813617"/>
                </a:lnTo>
                <a:lnTo>
                  <a:pt x="1505437" y="2813617"/>
                </a:lnTo>
                <a:lnTo>
                  <a:pt x="1505437" y="2223847"/>
                </a:lnTo>
                <a:cubicBezTo>
                  <a:pt x="1505437" y="2098386"/>
                  <a:pt x="1568314" y="2014060"/>
                  <a:pt x="1701283" y="2014060"/>
                </a:cubicBezTo>
                <a:cubicBezTo>
                  <a:pt x="1832449" y="2014060"/>
                  <a:pt x="1895326" y="2098386"/>
                  <a:pt x="1895326" y="2223847"/>
                </a:cubicBezTo>
                <a:lnTo>
                  <a:pt x="1895326" y="2813617"/>
                </a:lnTo>
                <a:lnTo>
                  <a:pt x="2044529" y="2813617"/>
                </a:lnTo>
                <a:lnTo>
                  <a:pt x="2044529" y="2193511"/>
                </a:lnTo>
                <a:cubicBezTo>
                  <a:pt x="2044272" y="2024858"/>
                  <a:pt x="1938360" y="1899397"/>
                  <a:pt x="1756945" y="1899397"/>
                </a:cubicBezTo>
                <a:moveTo>
                  <a:pt x="2644179" y="2704353"/>
                </a:moveTo>
                <a:cubicBezTo>
                  <a:pt x="2493171" y="2704353"/>
                  <a:pt x="2389064" y="2596888"/>
                  <a:pt x="2389064" y="2365505"/>
                </a:cubicBezTo>
                <a:cubicBezTo>
                  <a:pt x="2389064" y="2132580"/>
                  <a:pt x="2491367" y="2026658"/>
                  <a:pt x="2644179" y="2026658"/>
                </a:cubicBezTo>
                <a:cubicBezTo>
                  <a:pt x="2795186" y="2026658"/>
                  <a:pt x="2899294" y="2132323"/>
                  <a:pt x="2899294" y="2365505"/>
                </a:cubicBezTo>
                <a:cubicBezTo>
                  <a:pt x="2899294" y="2596631"/>
                  <a:pt x="2798794" y="2704353"/>
                  <a:pt x="2644179" y="2704353"/>
                </a:cubicBezTo>
                <a:moveTo>
                  <a:pt x="2651394" y="1899397"/>
                </a:moveTo>
                <a:cubicBezTo>
                  <a:pt x="2381848" y="1899397"/>
                  <a:pt x="2232902" y="2096587"/>
                  <a:pt x="2232902" y="2376303"/>
                </a:cubicBezTo>
                <a:cubicBezTo>
                  <a:pt x="2232902" y="2659362"/>
                  <a:pt x="2385714" y="2831613"/>
                  <a:pt x="2637221" y="2831613"/>
                </a:cubicBezTo>
                <a:cubicBezTo>
                  <a:pt x="2908571" y="2831613"/>
                  <a:pt x="3055971" y="2634424"/>
                  <a:pt x="3055971" y="2354707"/>
                </a:cubicBezTo>
                <a:cubicBezTo>
                  <a:pt x="3055713" y="2071392"/>
                  <a:pt x="2904706" y="1899397"/>
                  <a:pt x="2651394" y="1899397"/>
                </a:cubicBezTo>
                <a:moveTo>
                  <a:pt x="4365047" y="2723892"/>
                </a:moveTo>
                <a:cubicBezTo>
                  <a:pt x="4262743" y="2723892"/>
                  <a:pt x="4192651" y="2666560"/>
                  <a:pt x="4192651" y="2566294"/>
                </a:cubicBezTo>
                <a:cubicBezTo>
                  <a:pt x="4192651" y="2481968"/>
                  <a:pt x="4241097" y="2440833"/>
                  <a:pt x="4343659" y="2415638"/>
                </a:cubicBezTo>
                <a:lnTo>
                  <a:pt x="4453178" y="2388644"/>
                </a:lnTo>
                <a:cubicBezTo>
                  <a:pt x="4521466" y="2372447"/>
                  <a:pt x="4559089" y="2361649"/>
                  <a:pt x="4573520" y="2349309"/>
                </a:cubicBezTo>
                <a:lnTo>
                  <a:pt x="4573520" y="2523103"/>
                </a:lnTo>
                <a:cubicBezTo>
                  <a:pt x="4573520" y="2655762"/>
                  <a:pt x="4481782" y="2723892"/>
                  <a:pt x="4365047" y="2723892"/>
                </a:cubicBezTo>
                <a:moveTo>
                  <a:pt x="4411947" y="1899397"/>
                </a:moveTo>
                <a:cubicBezTo>
                  <a:pt x="4194455" y="1899397"/>
                  <a:pt x="4059682" y="2030257"/>
                  <a:pt x="4049116" y="2186312"/>
                </a:cubicBezTo>
                <a:lnTo>
                  <a:pt x="4187497" y="2215106"/>
                </a:lnTo>
                <a:cubicBezTo>
                  <a:pt x="4194713" y="2100443"/>
                  <a:pt x="4264805" y="2014317"/>
                  <a:pt x="4401381" y="2014317"/>
                </a:cubicBezTo>
                <a:cubicBezTo>
                  <a:pt x="4516312" y="2014317"/>
                  <a:pt x="4573777" y="2077048"/>
                  <a:pt x="4573777" y="2180913"/>
                </a:cubicBezTo>
                <a:lnTo>
                  <a:pt x="4573777" y="2186312"/>
                </a:lnTo>
                <a:cubicBezTo>
                  <a:pt x="4573777" y="2229246"/>
                  <a:pt x="4561151" y="2247243"/>
                  <a:pt x="4521724" y="2258041"/>
                </a:cubicBezTo>
                <a:lnTo>
                  <a:pt x="4263001" y="2322571"/>
                </a:lnTo>
                <a:cubicBezTo>
                  <a:pt x="4124620" y="2358564"/>
                  <a:pt x="4043705" y="2449831"/>
                  <a:pt x="4043705" y="2577092"/>
                </a:cubicBezTo>
                <a:cubicBezTo>
                  <a:pt x="4043705" y="2738546"/>
                  <a:pt x="4164047" y="2831613"/>
                  <a:pt x="4324074" y="2831613"/>
                </a:cubicBezTo>
                <a:cubicBezTo>
                  <a:pt x="4458847" y="2831613"/>
                  <a:pt x="4548781" y="2767083"/>
                  <a:pt x="4573777" y="2677358"/>
                </a:cubicBezTo>
                <a:cubicBezTo>
                  <a:pt x="4577385" y="2761684"/>
                  <a:pt x="4584600" y="2797420"/>
                  <a:pt x="4591816" y="2813617"/>
                </a:cubicBezTo>
                <a:lnTo>
                  <a:pt x="4744627" y="2813617"/>
                </a:lnTo>
                <a:cubicBezTo>
                  <a:pt x="4728393" y="2767083"/>
                  <a:pt x="4721177" y="2702553"/>
                  <a:pt x="4721177" y="2627225"/>
                </a:cubicBezTo>
                <a:lnTo>
                  <a:pt x="4721177" y="2171915"/>
                </a:lnTo>
                <a:cubicBezTo>
                  <a:pt x="4720920" y="2003519"/>
                  <a:pt x="4603927" y="1899397"/>
                  <a:pt x="4411947" y="1899397"/>
                </a:cubicBezTo>
                <a:moveTo>
                  <a:pt x="6942741" y="2268581"/>
                </a:moveTo>
                <a:cubicBezTo>
                  <a:pt x="6962584" y="2110984"/>
                  <a:pt x="7043241" y="2021259"/>
                  <a:pt x="7185229" y="2021259"/>
                </a:cubicBezTo>
                <a:cubicBezTo>
                  <a:pt x="7320002" y="2021259"/>
                  <a:pt x="7399114" y="2101986"/>
                  <a:pt x="7402721" y="2268581"/>
                </a:cubicBezTo>
                <a:lnTo>
                  <a:pt x="6942741" y="2268581"/>
                </a:lnTo>
                <a:moveTo>
                  <a:pt x="7185229" y="1899397"/>
                </a:moveTo>
                <a:cubicBezTo>
                  <a:pt x="6948153" y="1899397"/>
                  <a:pt x="6782714" y="2065993"/>
                  <a:pt x="6782714" y="2372704"/>
                </a:cubicBezTo>
                <a:cubicBezTo>
                  <a:pt x="6782714" y="2666560"/>
                  <a:pt x="6935525" y="2831613"/>
                  <a:pt x="7185229" y="2831613"/>
                </a:cubicBezTo>
                <a:cubicBezTo>
                  <a:pt x="7390095" y="2831613"/>
                  <a:pt x="7519456" y="2715151"/>
                  <a:pt x="7551667" y="2539557"/>
                </a:cubicBezTo>
                <a:lnTo>
                  <a:pt x="7415091" y="2503821"/>
                </a:lnTo>
                <a:cubicBezTo>
                  <a:pt x="7391641" y="2654477"/>
                  <a:pt x="7310983" y="2706410"/>
                  <a:pt x="7199403" y="2706410"/>
                </a:cubicBezTo>
                <a:cubicBezTo>
                  <a:pt x="7021595" y="2706410"/>
                  <a:pt x="6942484" y="2575550"/>
                  <a:pt x="6937072" y="2374761"/>
                </a:cubicBezTo>
                <a:lnTo>
                  <a:pt x="7553213" y="2374761"/>
                </a:lnTo>
                <a:lnTo>
                  <a:pt x="7553213" y="2324627"/>
                </a:lnTo>
                <a:cubicBezTo>
                  <a:pt x="7553729" y="2010461"/>
                  <a:pt x="7382879" y="1899397"/>
                  <a:pt x="7185229" y="1899397"/>
                </a:cubicBezTo>
                <a:moveTo>
                  <a:pt x="9777354" y="2268581"/>
                </a:moveTo>
                <a:cubicBezTo>
                  <a:pt x="9797197" y="2110984"/>
                  <a:pt x="9877854" y="2021259"/>
                  <a:pt x="10019842" y="2021259"/>
                </a:cubicBezTo>
                <a:cubicBezTo>
                  <a:pt x="10154615" y="2021259"/>
                  <a:pt x="10233727" y="2101986"/>
                  <a:pt x="10237334" y="2268581"/>
                </a:cubicBezTo>
                <a:lnTo>
                  <a:pt x="9777354" y="2268581"/>
                </a:lnTo>
                <a:moveTo>
                  <a:pt x="10019842" y="1899397"/>
                </a:moveTo>
                <a:cubicBezTo>
                  <a:pt x="9782766" y="1899397"/>
                  <a:pt x="9617327" y="2065993"/>
                  <a:pt x="9617327" y="2372704"/>
                </a:cubicBezTo>
                <a:cubicBezTo>
                  <a:pt x="9617327" y="2666560"/>
                  <a:pt x="9770138" y="2831613"/>
                  <a:pt x="10019842" y="2831613"/>
                </a:cubicBezTo>
                <a:cubicBezTo>
                  <a:pt x="10224708" y="2831613"/>
                  <a:pt x="10354069" y="2715151"/>
                  <a:pt x="10386280" y="2539557"/>
                </a:cubicBezTo>
                <a:lnTo>
                  <a:pt x="10249704" y="2503821"/>
                </a:lnTo>
                <a:cubicBezTo>
                  <a:pt x="10226254" y="2654477"/>
                  <a:pt x="10145596" y="2706410"/>
                  <a:pt x="10034016" y="2706410"/>
                </a:cubicBezTo>
                <a:cubicBezTo>
                  <a:pt x="9856207" y="2706410"/>
                  <a:pt x="9777097" y="2575550"/>
                  <a:pt x="9771684" y="2374761"/>
                </a:cubicBezTo>
                <a:lnTo>
                  <a:pt x="10387826" y="2374761"/>
                </a:lnTo>
                <a:lnTo>
                  <a:pt x="10387826" y="2324627"/>
                </a:lnTo>
                <a:cubicBezTo>
                  <a:pt x="10388342" y="2010461"/>
                  <a:pt x="10217492" y="1899397"/>
                  <a:pt x="10019842" y="1899397"/>
                </a:cubicBezTo>
                <a:moveTo>
                  <a:pt x="12299387" y="1899397"/>
                </a:moveTo>
                <a:cubicBezTo>
                  <a:pt x="12053291" y="1899397"/>
                  <a:pt x="11886049" y="2071392"/>
                  <a:pt x="11886049" y="2374503"/>
                </a:cubicBezTo>
                <a:cubicBezTo>
                  <a:pt x="11886049" y="2671959"/>
                  <a:pt x="12049425" y="2831613"/>
                  <a:pt x="12292171" y="2831613"/>
                </a:cubicBezTo>
                <a:cubicBezTo>
                  <a:pt x="12511467" y="2831613"/>
                  <a:pt x="12635417" y="2697154"/>
                  <a:pt x="12660413" y="2512562"/>
                </a:cubicBezTo>
                <a:lnTo>
                  <a:pt x="12518425" y="2478369"/>
                </a:lnTo>
                <a:cubicBezTo>
                  <a:pt x="12493171" y="2646764"/>
                  <a:pt x="12421533" y="2704353"/>
                  <a:pt x="12302736" y="2704353"/>
                </a:cubicBezTo>
                <a:cubicBezTo>
                  <a:pt x="12130340" y="2704353"/>
                  <a:pt x="12042210" y="2578892"/>
                  <a:pt x="12042210" y="2363706"/>
                </a:cubicBezTo>
                <a:cubicBezTo>
                  <a:pt x="12042210" y="2139778"/>
                  <a:pt x="12135494" y="2026658"/>
                  <a:pt x="12295521" y="2026658"/>
                </a:cubicBezTo>
                <a:cubicBezTo>
                  <a:pt x="12408648" y="2026658"/>
                  <a:pt x="12491367" y="2082189"/>
                  <a:pt x="12518167" y="2241844"/>
                </a:cubicBezTo>
                <a:lnTo>
                  <a:pt x="12660156" y="2207908"/>
                </a:lnTo>
                <a:cubicBezTo>
                  <a:pt x="12635417" y="2024858"/>
                  <a:pt x="12511467" y="1899397"/>
                  <a:pt x="12299387" y="1899397"/>
                </a:cubicBezTo>
                <a:moveTo>
                  <a:pt x="13596350" y="1899397"/>
                </a:moveTo>
                <a:cubicBezTo>
                  <a:pt x="13468794" y="1899397"/>
                  <a:pt x="13380662" y="1960328"/>
                  <a:pt x="13344844" y="2055452"/>
                </a:cubicBezTo>
                <a:lnTo>
                  <a:pt x="13344844" y="1917394"/>
                </a:lnTo>
                <a:lnTo>
                  <a:pt x="13195639" y="1917394"/>
                </a:lnTo>
                <a:lnTo>
                  <a:pt x="13195639" y="2813617"/>
                </a:lnTo>
                <a:lnTo>
                  <a:pt x="13344844" y="2813617"/>
                </a:lnTo>
                <a:lnTo>
                  <a:pt x="13344844" y="2223847"/>
                </a:lnTo>
                <a:cubicBezTo>
                  <a:pt x="13344844" y="2098386"/>
                  <a:pt x="13407721" y="2014060"/>
                  <a:pt x="13540690" y="2014060"/>
                </a:cubicBezTo>
                <a:cubicBezTo>
                  <a:pt x="13671856" y="2014060"/>
                  <a:pt x="13734732" y="2098386"/>
                  <a:pt x="13734732" y="2223847"/>
                </a:cubicBezTo>
                <a:lnTo>
                  <a:pt x="13734732" y="2813617"/>
                </a:lnTo>
                <a:lnTo>
                  <a:pt x="13883936" y="2813617"/>
                </a:lnTo>
                <a:lnTo>
                  <a:pt x="13883936" y="2193511"/>
                </a:lnTo>
                <a:cubicBezTo>
                  <a:pt x="13883936" y="2024858"/>
                  <a:pt x="13777767" y="1899397"/>
                  <a:pt x="13596350" y="1899397"/>
                </a:cubicBezTo>
                <a:moveTo>
                  <a:pt x="14232336" y="2268581"/>
                </a:moveTo>
                <a:cubicBezTo>
                  <a:pt x="14252177" y="2110984"/>
                  <a:pt x="14332835" y="2021259"/>
                  <a:pt x="14474823" y="2021259"/>
                </a:cubicBezTo>
                <a:cubicBezTo>
                  <a:pt x="14609596" y="2021259"/>
                  <a:pt x="14688708" y="2101986"/>
                  <a:pt x="14692316" y="2268581"/>
                </a:cubicBezTo>
                <a:lnTo>
                  <a:pt x="14232336" y="2268581"/>
                </a:lnTo>
                <a:moveTo>
                  <a:pt x="14474823" y="1899397"/>
                </a:moveTo>
                <a:cubicBezTo>
                  <a:pt x="14237746" y="1899397"/>
                  <a:pt x="14072308" y="2065993"/>
                  <a:pt x="14072308" y="2372704"/>
                </a:cubicBezTo>
                <a:cubicBezTo>
                  <a:pt x="14072308" y="2666560"/>
                  <a:pt x="14225120" y="2831613"/>
                  <a:pt x="14474823" y="2831613"/>
                </a:cubicBezTo>
                <a:cubicBezTo>
                  <a:pt x="14679689" y="2831613"/>
                  <a:pt x="14809051" y="2715151"/>
                  <a:pt x="14841262" y="2539557"/>
                </a:cubicBezTo>
                <a:lnTo>
                  <a:pt x="14704684" y="2503821"/>
                </a:lnTo>
                <a:cubicBezTo>
                  <a:pt x="14681235" y="2654477"/>
                  <a:pt x="14600577" y="2706410"/>
                  <a:pt x="14488996" y="2706410"/>
                </a:cubicBezTo>
                <a:cubicBezTo>
                  <a:pt x="14311190" y="2706410"/>
                  <a:pt x="14232078" y="2575550"/>
                  <a:pt x="14226666" y="2374761"/>
                </a:cubicBezTo>
                <a:lnTo>
                  <a:pt x="14842809" y="2374761"/>
                </a:lnTo>
                <a:lnTo>
                  <a:pt x="14842809" y="2324627"/>
                </a:lnTo>
                <a:cubicBezTo>
                  <a:pt x="14843065" y="2010461"/>
                  <a:pt x="14672473" y="1899397"/>
                  <a:pt x="14474823" y="1899397"/>
                </a:cubicBezTo>
                <a:moveTo>
                  <a:pt x="5204092" y="1666471"/>
                </a:moveTo>
                <a:lnTo>
                  <a:pt x="5054889" y="1702207"/>
                </a:lnTo>
                <a:lnTo>
                  <a:pt x="5054889" y="1917394"/>
                </a:lnTo>
                <a:lnTo>
                  <a:pt x="4882493" y="1917394"/>
                </a:lnTo>
                <a:lnTo>
                  <a:pt x="4882493" y="2032057"/>
                </a:lnTo>
                <a:lnTo>
                  <a:pt x="5054889" y="2032057"/>
                </a:lnTo>
                <a:lnTo>
                  <a:pt x="5054889" y="2580434"/>
                </a:lnTo>
                <a:cubicBezTo>
                  <a:pt x="5054889" y="2727491"/>
                  <a:pt x="5124981" y="2831356"/>
                  <a:pt x="5300985" y="2831356"/>
                </a:cubicBezTo>
                <a:cubicBezTo>
                  <a:pt x="5389115" y="2831356"/>
                  <a:pt x="5464361" y="2802562"/>
                  <a:pt x="5493223" y="2775824"/>
                </a:cubicBezTo>
                <a:lnTo>
                  <a:pt x="5451992" y="2668360"/>
                </a:lnTo>
                <a:cubicBezTo>
                  <a:pt x="5451992" y="2668360"/>
                  <a:pt x="5398135" y="2705895"/>
                  <a:pt x="5320827" y="2705895"/>
                </a:cubicBezTo>
                <a:cubicBezTo>
                  <a:pt x="5239912" y="2705895"/>
                  <a:pt x="5204092" y="2657562"/>
                  <a:pt x="5204092" y="2557039"/>
                </a:cubicBezTo>
                <a:lnTo>
                  <a:pt x="5204092" y="2032057"/>
                </a:lnTo>
                <a:lnTo>
                  <a:pt x="5470031" y="2032057"/>
                </a:lnTo>
                <a:lnTo>
                  <a:pt x="5470031" y="1917394"/>
                </a:lnTo>
                <a:lnTo>
                  <a:pt x="5204092" y="1917394"/>
                </a:lnTo>
                <a:lnTo>
                  <a:pt x="5204092" y="1666471"/>
                </a:lnTo>
                <a:moveTo>
                  <a:pt x="219296" y="1558750"/>
                </a:moveTo>
                <a:lnTo>
                  <a:pt x="62877" y="1558750"/>
                </a:lnTo>
                <a:lnTo>
                  <a:pt x="62877" y="2813360"/>
                </a:lnTo>
                <a:lnTo>
                  <a:pt x="219296" y="2813360"/>
                </a:lnTo>
                <a:lnTo>
                  <a:pt x="219296" y="1558750"/>
                </a:lnTo>
                <a:close/>
                <a:moveTo>
                  <a:pt x="9411173" y="1558750"/>
                </a:moveTo>
                <a:lnTo>
                  <a:pt x="9174096" y="1558750"/>
                </a:lnTo>
                <a:lnTo>
                  <a:pt x="8802247" y="2569636"/>
                </a:lnTo>
                <a:lnTo>
                  <a:pt x="8428593" y="1558750"/>
                </a:lnTo>
                <a:lnTo>
                  <a:pt x="8180694" y="1558750"/>
                </a:lnTo>
                <a:lnTo>
                  <a:pt x="8180694" y="2813360"/>
                </a:lnTo>
                <a:lnTo>
                  <a:pt x="8337113" y="2813360"/>
                </a:lnTo>
                <a:lnTo>
                  <a:pt x="8337113" y="1732801"/>
                </a:lnTo>
                <a:lnTo>
                  <a:pt x="8737824" y="2813617"/>
                </a:lnTo>
                <a:lnTo>
                  <a:pt x="8858166" y="2813617"/>
                </a:lnTo>
                <a:lnTo>
                  <a:pt x="9255270" y="1731002"/>
                </a:lnTo>
                <a:lnTo>
                  <a:pt x="9255270" y="2813617"/>
                </a:lnTo>
                <a:lnTo>
                  <a:pt x="9411431" y="2813617"/>
                </a:lnTo>
                <a:lnTo>
                  <a:pt x="9411431" y="1558750"/>
                </a:lnTo>
                <a:moveTo>
                  <a:pt x="10941349" y="2704353"/>
                </a:moveTo>
                <a:cubicBezTo>
                  <a:pt x="10793949" y="2704353"/>
                  <a:pt x="10695254" y="2598688"/>
                  <a:pt x="10695254" y="2365505"/>
                </a:cubicBezTo>
                <a:cubicBezTo>
                  <a:pt x="10695254" y="2130780"/>
                  <a:pt x="10794207" y="2026658"/>
                  <a:pt x="10941349" y="2026658"/>
                </a:cubicBezTo>
                <a:cubicBezTo>
                  <a:pt x="11088749" y="2026658"/>
                  <a:pt x="11187445" y="2130523"/>
                  <a:pt x="11187445" y="2365505"/>
                </a:cubicBezTo>
                <a:cubicBezTo>
                  <a:pt x="11187445" y="2598431"/>
                  <a:pt x="11088749" y="2704353"/>
                  <a:pt x="10941349" y="2704353"/>
                </a:cubicBezTo>
                <a:moveTo>
                  <a:pt x="11333042" y="1558750"/>
                </a:moveTo>
                <a:lnTo>
                  <a:pt x="11183838" y="1558750"/>
                </a:lnTo>
                <a:lnTo>
                  <a:pt x="11183838" y="2089388"/>
                </a:lnTo>
                <a:cubicBezTo>
                  <a:pt x="11151368" y="1990665"/>
                  <a:pt x="11072515" y="1899397"/>
                  <a:pt x="10916095" y="1899397"/>
                </a:cubicBezTo>
                <a:cubicBezTo>
                  <a:pt x="10714838" y="1899397"/>
                  <a:pt x="10538834" y="2057252"/>
                  <a:pt x="10538834" y="2370904"/>
                </a:cubicBezTo>
                <a:cubicBezTo>
                  <a:pt x="10538834" y="2688156"/>
                  <a:pt x="10714838" y="2831613"/>
                  <a:pt x="10903469" y="2831613"/>
                </a:cubicBezTo>
                <a:cubicBezTo>
                  <a:pt x="11045457" y="2831613"/>
                  <a:pt x="11149564" y="2749087"/>
                  <a:pt x="11183838" y="2632624"/>
                </a:cubicBezTo>
                <a:lnTo>
                  <a:pt x="11183838" y="2700753"/>
                </a:lnTo>
                <a:cubicBezTo>
                  <a:pt x="11183838" y="2741888"/>
                  <a:pt x="11187445" y="2786879"/>
                  <a:pt x="11192857" y="2813617"/>
                </a:cubicBezTo>
                <a:lnTo>
                  <a:pt x="11343864" y="2813617"/>
                </a:lnTo>
                <a:cubicBezTo>
                  <a:pt x="11336649" y="2770683"/>
                  <a:pt x="11333042" y="2707952"/>
                  <a:pt x="11333042" y="2627225"/>
                </a:cubicBezTo>
                <a:lnTo>
                  <a:pt x="11333042" y="1558750"/>
                </a:lnTo>
                <a:moveTo>
                  <a:pt x="5712261" y="1532012"/>
                </a:moveTo>
                <a:cubicBezTo>
                  <a:pt x="5652992" y="1532012"/>
                  <a:pt x="5606350" y="1578546"/>
                  <a:pt x="5606350" y="1637677"/>
                </a:cubicBezTo>
                <a:cubicBezTo>
                  <a:pt x="5606350" y="1696808"/>
                  <a:pt x="5652992" y="1741542"/>
                  <a:pt x="5712261" y="1741542"/>
                </a:cubicBezTo>
                <a:cubicBezTo>
                  <a:pt x="5771531" y="1741542"/>
                  <a:pt x="5816369" y="1696808"/>
                  <a:pt x="5816369" y="1637677"/>
                </a:cubicBezTo>
                <a:cubicBezTo>
                  <a:pt x="5816627" y="1578546"/>
                  <a:pt x="5771531" y="1532012"/>
                  <a:pt x="5712261" y="1532012"/>
                </a:cubicBezTo>
                <a:moveTo>
                  <a:pt x="11623976" y="1532012"/>
                </a:moveTo>
                <a:cubicBezTo>
                  <a:pt x="11564707" y="1532012"/>
                  <a:pt x="11518064" y="1578546"/>
                  <a:pt x="11518064" y="1637677"/>
                </a:cubicBezTo>
                <a:cubicBezTo>
                  <a:pt x="11518064" y="1696808"/>
                  <a:pt x="11564707" y="1741542"/>
                  <a:pt x="11623976" y="1741542"/>
                </a:cubicBezTo>
                <a:cubicBezTo>
                  <a:pt x="11683245" y="1741542"/>
                  <a:pt x="11728083" y="1696808"/>
                  <a:pt x="11728083" y="1637677"/>
                </a:cubicBezTo>
                <a:cubicBezTo>
                  <a:pt x="11728341" y="1578546"/>
                  <a:pt x="11683245" y="1532012"/>
                  <a:pt x="11623976" y="1532012"/>
                </a:cubicBezTo>
                <a:moveTo>
                  <a:pt x="12906510" y="1532012"/>
                </a:moveTo>
                <a:cubicBezTo>
                  <a:pt x="12847240" y="1532012"/>
                  <a:pt x="12800598" y="1578546"/>
                  <a:pt x="12800598" y="1637677"/>
                </a:cubicBezTo>
                <a:cubicBezTo>
                  <a:pt x="12800598" y="1696808"/>
                  <a:pt x="12847240" y="1741542"/>
                  <a:pt x="12906510" y="1741542"/>
                </a:cubicBezTo>
                <a:cubicBezTo>
                  <a:pt x="12965779" y="1741542"/>
                  <a:pt x="13010617" y="1696808"/>
                  <a:pt x="13010617" y="1637677"/>
                </a:cubicBezTo>
                <a:cubicBezTo>
                  <a:pt x="13010875" y="1578546"/>
                  <a:pt x="12965779" y="1532012"/>
                  <a:pt x="12906510" y="1532012"/>
                </a:cubicBezTo>
              </a:path>
            </a:pathLst>
          </a:custGeom>
          <a:solidFill>
            <a:schemeClr val="accent1"/>
          </a:solidFill>
          <a:ln w="2576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09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9" Type="http://schemas.openxmlformats.org/officeDocument/2006/relationships/image" Target="../media/image3.png"/><Relationship Id="rId21" Type="http://schemas.openxmlformats.org/officeDocument/2006/relationships/slideLayout" Target="../slideLayouts/slideLayout73.xml"/><Relationship Id="rId34" Type="http://schemas.openxmlformats.org/officeDocument/2006/relationships/slideLayout" Target="../slideLayouts/slideLayout86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33" Type="http://schemas.openxmlformats.org/officeDocument/2006/relationships/slideLayout" Target="../slideLayouts/slideLayout85.xml"/><Relationship Id="rId38" Type="http://schemas.openxmlformats.org/officeDocument/2006/relationships/image" Target="../media/image2.emf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29" Type="http://schemas.openxmlformats.org/officeDocument/2006/relationships/slideLayout" Target="../slideLayouts/slideLayout81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32" Type="http://schemas.openxmlformats.org/officeDocument/2006/relationships/slideLayout" Target="../slideLayouts/slideLayout84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80.xml"/><Relationship Id="rId36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31" Type="http://schemas.openxmlformats.org/officeDocument/2006/relationships/slideLayout" Target="../slideLayouts/slideLayout8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9.xml"/><Relationship Id="rId30" Type="http://schemas.openxmlformats.org/officeDocument/2006/relationships/slideLayout" Target="../slideLayouts/slideLayout82.xml"/><Relationship Id="rId35" Type="http://schemas.openxmlformats.org/officeDocument/2006/relationships/slideLayout" Target="../slideLayouts/slideLayout87.xml"/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26" Type="http://schemas.openxmlformats.org/officeDocument/2006/relationships/slideLayout" Target="../slideLayouts/slideLayout114.xml"/><Relationship Id="rId39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122.xml"/><Relationship Id="rId42" Type="http://schemas.openxmlformats.org/officeDocument/2006/relationships/slideLayout" Target="../slideLayouts/slideLayout130.xml"/><Relationship Id="rId47" Type="http://schemas.openxmlformats.org/officeDocument/2006/relationships/slideLayout" Target="../slideLayouts/slideLayout135.xml"/><Relationship Id="rId50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9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99.xml"/><Relationship Id="rId24" Type="http://schemas.openxmlformats.org/officeDocument/2006/relationships/slideLayout" Target="../slideLayouts/slideLayout112.xml"/><Relationship Id="rId32" Type="http://schemas.openxmlformats.org/officeDocument/2006/relationships/slideLayout" Target="../slideLayouts/slideLayout120.xml"/><Relationship Id="rId37" Type="http://schemas.openxmlformats.org/officeDocument/2006/relationships/slideLayout" Target="../slideLayouts/slideLayout125.xml"/><Relationship Id="rId40" Type="http://schemas.openxmlformats.org/officeDocument/2006/relationships/slideLayout" Target="../slideLayouts/slideLayout128.xml"/><Relationship Id="rId45" Type="http://schemas.openxmlformats.org/officeDocument/2006/relationships/slideLayout" Target="../slideLayouts/slideLayout133.xml"/><Relationship Id="rId53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31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132.xml"/><Relationship Id="rId52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slideLayout" Target="../slideLayouts/slideLayout110.xml"/><Relationship Id="rId27" Type="http://schemas.openxmlformats.org/officeDocument/2006/relationships/slideLayout" Target="../slideLayouts/slideLayout115.xml"/><Relationship Id="rId30" Type="http://schemas.openxmlformats.org/officeDocument/2006/relationships/slideLayout" Target="../slideLayouts/slideLayout118.xml"/><Relationship Id="rId35" Type="http://schemas.openxmlformats.org/officeDocument/2006/relationships/slideLayout" Target="../slideLayouts/slideLayout123.xml"/><Relationship Id="rId43" Type="http://schemas.openxmlformats.org/officeDocument/2006/relationships/slideLayout" Target="../slideLayouts/slideLayout131.xml"/><Relationship Id="rId48" Type="http://schemas.openxmlformats.org/officeDocument/2006/relationships/slideLayout" Target="../slideLayouts/slideLayout136.xml"/><Relationship Id="rId8" Type="http://schemas.openxmlformats.org/officeDocument/2006/relationships/slideLayout" Target="../slideLayouts/slideLayout96.xml"/><Relationship Id="rId51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5" Type="http://schemas.openxmlformats.org/officeDocument/2006/relationships/slideLayout" Target="../slideLayouts/slideLayout113.xml"/><Relationship Id="rId33" Type="http://schemas.openxmlformats.org/officeDocument/2006/relationships/slideLayout" Target="../slideLayouts/slideLayout121.xml"/><Relationship Id="rId38" Type="http://schemas.openxmlformats.org/officeDocument/2006/relationships/slideLayout" Target="../slideLayouts/slideLayout126.xml"/><Relationship Id="rId4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08.xml"/><Relationship Id="rId41" Type="http://schemas.openxmlformats.org/officeDocument/2006/relationships/slideLayout" Target="../slideLayouts/slideLayout129.xml"/><Relationship Id="rId54" Type="http://schemas.openxmlformats.org/officeDocument/2006/relationships/theme" Target="../theme/theme3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3.xml"/><Relationship Id="rId23" Type="http://schemas.openxmlformats.org/officeDocument/2006/relationships/slideLayout" Target="../slideLayouts/slideLayout111.xml"/><Relationship Id="rId28" Type="http://schemas.openxmlformats.org/officeDocument/2006/relationships/slideLayout" Target="../slideLayouts/slideLayout116.xml"/><Relationship Id="rId36" Type="http://schemas.openxmlformats.org/officeDocument/2006/relationships/slideLayout" Target="../slideLayouts/slideLayout124.xml"/><Relationship Id="rId49" Type="http://schemas.openxmlformats.org/officeDocument/2006/relationships/slideLayout" Target="../slideLayouts/slideLayout13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26" Type="http://schemas.openxmlformats.org/officeDocument/2006/relationships/slideLayout" Target="../slideLayouts/slideLayout167.xml"/><Relationship Id="rId39" Type="http://schemas.openxmlformats.org/officeDocument/2006/relationships/slideLayout" Target="../slideLayouts/slideLayout180.xml"/><Relationship Id="rId21" Type="http://schemas.openxmlformats.org/officeDocument/2006/relationships/slideLayout" Target="../slideLayouts/slideLayout162.xml"/><Relationship Id="rId34" Type="http://schemas.openxmlformats.org/officeDocument/2006/relationships/slideLayout" Target="../slideLayouts/slideLayout175.xml"/><Relationship Id="rId42" Type="http://schemas.openxmlformats.org/officeDocument/2006/relationships/slideLayout" Target="../slideLayouts/slideLayout183.xml"/><Relationship Id="rId47" Type="http://schemas.openxmlformats.org/officeDocument/2006/relationships/slideLayout" Target="../slideLayouts/slideLayout188.xml"/><Relationship Id="rId50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9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52.xml"/><Relationship Id="rId24" Type="http://schemas.openxmlformats.org/officeDocument/2006/relationships/slideLayout" Target="../slideLayouts/slideLayout165.xml"/><Relationship Id="rId32" Type="http://schemas.openxmlformats.org/officeDocument/2006/relationships/slideLayout" Target="../slideLayouts/slideLayout173.xml"/><Relationship Id="rId37" Type="http://schemas.openxmlformats.org/officeDocument/2006/relationships/slideLayout" Target="../slideLayouts/slideLayout178.xml"/><Relationship Id="rId40" Type="http://schemas.openxmlformats.org/officeDocument/2006/relationships/slideLayout" Target="../slideLayouts/slideLayout181.xml"/><Relationship Id="rId45" Type="http://schemas.openxmlformats.org/officeDocument/2006/relationships/slideLayout" Target="../slideLayouts/slideLayout186.xml"/><Relationship Id="rId53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31" Type="http://schemas.openxmlformats.org/officeDocument/2006/relationships/slideLayout" Target="../slideLayouts/slideLayout172.xml"/><Relationship Id="rId44" Type="http://schemas.openxmlformats.org/officeDocument/2006/relationships/slideLayout" Target="../slideLayouts/slideLayout185.xml"/><Relationship Id="rId52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slideLayout" Target="../slideLayouts/slideLayout163.xml"/><Relationship Id="rId27" Type="http://schemas.openxmlformats.org/officeDocument/2006/relationships/slideLayout" Target="../slideLayouts/slideLayout168.xml"/><Relationship Id="rId30" Type="http://schemas.openxmlformats.org/officeDocument/2006/relationships/slideLayout" Target="../slideLayouts/slideLayout171.xml"/><Relationship Id="rId35" Type="http://schemas.openxmlformats.org/officeDocument/2006/relationships/slideLayout" Target="../slideLayouts/slideLayout176.xml"/><Relationship Id="rId43" Type="http://schemas.openxmlformats.org/officeDocument/2006/relationships/slideLayout" Target="../slideLayouts/slideLayout184.xml"/><Relationship Id="rId48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49.xml"/><Relationship Id="rId51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5" Type="http://schemas.openxmlformats.org/officeDocument/2006/relationships/slideLayout" Target="../slideLayouts/slideLayout166.xml"/><Relationship Id="rId33" Type="http://schemas.openxmlformats.org/officeDocument/2006/relationships/slideLayout" Target="../slideLayouts/slideLayout174.xml"/><Relationship Id="rId38" Type="http://schemas.openxmlformats.org/officeDocument/2006/relationships/slideLayout" Target="../slideLayouts/slideLayout179.xml"/><Relationship Id="rId4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61.xml"/><Relationship Id="rId41" Type="http://schemas.openxmlformats.org/officeDocument/2006/relationships/slideLayout" Target="../slideLayouts/slideLayout182.xml"/><Relationship Id="rId54" Type="http://schemas.openxmlformats.org/officeDocument/2006/relationships/theme" Target="../theme/theme4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5" Type="http://schemas.openxmlformats.org/officeDocument/2006/relationships/slideLayout" Target="../slideLayouts/slideLayout156.xml"/><Relationship Id="rId23" Type="http://schemas.openxmlformats.org/officeDocument/2006/relationships/slideLayout" Target="../slideLayouts/slideLayout164.xml"/><Relationship Id="rId28" Type="http://schemas.openxmlformats.org/officeDocument/2006/relationships/slideLayout" Target="../slideLayouts/slideLayout169.xml"/><Relationship Id="rId36" Type="http://schemas.openxmlformats.org/officeDocument/2006/relationships/slideLayout" Target="../slideLayouts/slideLayout177.xml"/><Relationship Id="rId49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E9EFF254-A3A4-5E2E-10EB-761F68B388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4"/>
            </p:custDataLst>
            <p:extLst>
              <p:ext uri="{D42A27DB-BD31-4B8C-83A1-F6EECF244321}">
                <p14:modId xmlns:p14="http://schemas.microsoft.com/office/powerpoint/2010/main" val="16107750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5" imgW="347" imgH="348" progId="TCLayout.ActiveDocument.1">
                  <p:embed/>
                </p:oleObj>
              </mc:Choice>
              <mc:Fallback>
                <p:oleObj name="think-cell Slide" r:id="rId55" imgW="347" imgH="34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9EFF254-A3A4-5E2E-10EB-761F68B388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3AC25-83CD-60B4-726C-FF80D1E3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9649446" cy="45781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C014F-3AB8-1D05-B6D7-A26746AA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384" y="1822450"/>
            <a:ext cx="11610516" cy="4448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68EF-BA48-F4BC-BE79-97134696D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6875" y="6415710"/>
            <a:ext cx="4754563" cy="1534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AF38A-4788-8D76-5A2D-056814C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4" y="6415710"/>
            <a:ext cx="837741" cy="1534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Graphic 6">
            <a:extLst>
              <a:ext uri="{FF2B5EF4-FFF2-40B4-BE49-F238E27FC236}">
                <a16:creationId xmlns:a16="http://schemas.microsoft.com/office/drawing/2014/main" id="{32861293-B672-0F2F-9A0D-9D3AC42C07E7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tx2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14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803" r:id="rId50"/>
    <p:sldLayoutId id="2147483804" r:id="rId51"/>
    <p:sldLayoutId id="2147483860" r:id="rId52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ts val="600"/>
        </a:spcBef>
        <a:spcAft>
          <a:spcPts val="600"/>
        </a:spcAft>
        <a:buNone/>
        <a:defRPr sz="3500" b="0" i="0" kern="1200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8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tabLst/>
        <a:defRPr sz="7400" b="0" i="0" kern="120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8">
          <p15:clr>
            <a:srgbClr val="F26B43"/>
          </p15:clr>
        </p15:guide>
        <p15:guide id="2" pos="181">
          <p15:clr>
            <a:srgbClr val="F26B43"/>
          </p15:clr>
        </p15:guide>
        <p15:guide id="3" pos="708">
          <p15:clr>
            <a:srgbClr val="F26B43"/>
          </p15:clr>
        </p15:guide>
        <p15:guide id="4" pos="798">
          <p15:clr>
            <a:srgbClr val="F26B43"/>
          </p15:clr>
        </p15:guide>
        <p15:guide id="5" pos="1325">
          <p15:clr>
            <a:srgbClr val="F26B43"/>
          </p15:clr>
        </p15:guide>
        <p15:guide id="6" pos="1415">
          <p15:clr>
            <a:srgbClr val="F26B43"/>
          </p15:clr>
        </p15:guide>
        <p15:guide id="7" pos="1942">
          <p15:clr>
            <a:srgbClr val="F26B43"/>
          </p15:clr>
        </p15:guide>
        <p15:guide id="8" pos="2032">
          <p15:clr>
            <a:srgbClr val="F26B43"/>
          </p15:clr>
        </p15:guide>
        <p15:guide id="9" pos="2559">
          <p15:clr>
            <a:srgbClr val="F26B43"/>
          </p15:clr>
        </p15:guide>
        <p15:guide id="10" pos="2650">
          <p15:clr>
            <a:srgbClr val="F26B43"/>
          </p15:clr>
        </p15:guide>
        <p15:guide id="11" pos="3176">
          <p15:clr>
            <a:srgbClr val="F26B43"/>
          </p15:clr>
        </p15:guide>
        <p15:guide id="12" pos="3267">
          <p15:clr>
            <a:srgbClr val="F26B43"/>
          </p15:clr>
        </p15:guide>
        <p15:guide id="13" pos="3793">
          <p15:clr>
            <a:srgbClr val="F26B43"/>
          </p15:clr>
        </p15:guide>
        <p15:guide id="14" pos="3884">
          <p15:clr>
            <a:srgbClr val="F26B43"/>
          </p15:clr>
        </p15:guide>
        <p15:guide id="15" pos="4411">
          <p15:clr>
            <a:srgbClr val="F26B43"/>
          </p15:clr>
        </p15:guide>
        <p15:guide id="16" pos="4501">
          <p15:clr>
            <a:srgbClr val="F26B43"/>
          </p15:clr>
        </p15:guide>
        <p15:guide id="17" pos="5028">
          <p15:clr>
            <a:srgbClr val="F26B43"/>
          </p15:clr>
        </p15:guide>
        <p15:guide id="18" pos="5118">
          <p15:clr>
            <a:srgbClr val="F26B43"/>
          </p15:clr>
        </p15:guide>
        <p15:guide id="19" pos="5645">
          <p15:clr>
            <a:srgbClr val="F26B43"/>
          </p15:clr>
        </p15:guide>
        <p15:guide id="20" pos="5735">
          <p15:clr>
            <a:srgbClr val="F26B43"/>
          </p15:clr>
        </p15:guide>
        <p15:guide id="21" pos="6262">
          <p15:clr>
            <a:srgbClr val="F26B43"/>
          </p15:clr>
        </p15:guide>
        <p15:guide id="22" pos="6352">
          <p15:clr>
            <a:srgbClr val="F26B43"/>
          </p15:clr>
        </p15:guide>
        <p15:guide id="23" pos="6879">
          <p15:clr>
            <a:srgbClr val="F26B43"/>
          </p15:clr>
        </p15:guide>
        <p15:guide id="24" pos="6970">
          <p15:clr>
            <a:srgbClr val="F26B43"/>
          </p15:clr>
        </p15:guide>
        <p15:guide id="25" pos="7496">
          <p15:clr>
            <a:srgbClr val="F26B43"/>
          </p15:clr>
        </p15:guide>
        <p15:guide id="28" orient="horz" pos="1382">
          <p15:clr>
            <a:srgbClr val="F26B43"/>
          </p15:clr>
        </p15:guide>
        <p15:guide id="29" orient="horz" pos="1473">
          <p15:clr>
            <a:srgbClr val="F26B43"/>
          </p15:clr>
        </p15:guide>
        <p15:guide id="30" orient="horz" pos="2024">
          <p15:clr>
            <a:srgbClr val="F26B43"/>
          </p15:clr>
        </p15:guide>
        <p15:guide id="31" orient="horz" pos="2115">
          <p15:clr>
            <a:srgbClr val="F26B43"/>
          </p15:clr>
        </p15:guide>
        <p15:guide id="32" orient="horz" pos="2666">
          <p15:clr>
            <a:srgbClr val="F26B43"/>
          </p15:clr>
        </p15:guide>
        <p15:guide id="33" orient="horz" pos="2757">
          <p15:clr>
            <a:srgbClr val="F26B43"/>
          </p15:clr>
        </p15:guide>
        <p15:guide id="34" orient="horz" pos="3308">
          <p15:clr>
            <a:srgbClr val="F26B43"/>
          </p15:clr>
        </p15:guide>
        <p15:guide id="35" orient="horz" pos="3398">
          <p15:clr>
            <a:srgbClr val="F26B43"/>
          </p15:clr>
        </p15:guide>
        <p15:guide id="36" orient="horz" pos="3954">
          <p15:clr>
            <a:srgbClr val="F26B43"/>
          </p15:clr>
        </p15:guide>
        <p15:guide id="37" orient="horz" pos="4044">
          <p15:clr>
            <a:srgbClr val="F26B43"/>
          </p15:clr>
        </p15:guide>
        <p15:guide id="38" orient="horz" pos="4131">
          <p15:clr>
            <a:srgbClr val="F26B43"/>
          </p15:clr>
        </p15:guide>
        <p15:guide id="39" orient="horz" pos="738">
          <p15:clr>
            <a:srgbClr val="F26B43"/>
          </p15:clr>
        </p15:guide>
        <p15:guide id="40" orient="horz" pos="828">
          <p15:clr>
            <a:srgbClr val="F26B43"/>
          </p15:clr>
        </p15:guide>
        <p15:guide id="41" orient="horz" pos="1060">
          <p15:clr>
            <a:srgbClr val="F26B43"/>
          </p15:clr>
        </p15:guide>
        <p15:guide id="42" orient="horz" pos="1148">
          <p15:clr>
            <a:srgbClr val="F26B43"/>
          </p15:clr>
        </p15:guide>
        <p15:guide id="43" orient="horz" pos="1702">
          <p15:clr>
            <a:srgbClr val="F26B43"/>
          </p15:clr>
        </p15:guide>
        <p15:guide id="44" orient="horz" pos="1794">
          <p15:clr>
            <a:srgbClr val="F26B43"/>
          </p15:clr>
        </p15:guide>
        <p15:guide id="45" orient="horz" pos="2346">
          <p15:clr>
            <a:srgbClr val="F26B43"/>
          </p15:clr>
        </p15:guide>
        <p15:guide id="46" orient="horz" pos="2436">
          <p15:clr>
            <a:srgbClr val="F26B43"/>
          </p15:clr>
        </p15:guide>
        <p15:guide id="47" orient="horz" pos="2990">
          <p15:clr>
            <a:srgbClr val="F26B43"/>
          </p15:clr>
        </p15:guide>
        <p15:guide id="48" orient="horz" pos="3080">
          <p15:clr>
            <a:srgbClr val="F26B43"/>
          </p15:clr>
        </p15:guide>
        <p15:guide id="49" orient="horz" pos="3632">
          <p15:clr>
            <a:srgbClr val="F26B43"/>
          </p15:clr>
        </p15:guide>
        <p15:guide id="50" orient="horz" pos="3722">
          <p15:clr>
            <a:srgbClr val="F26B43"/>
          </p15:clr>
        </p15:guide>
        <p15:guide id="51" orient="horz" pos="346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5368" y="1598225"/>
            <a:ext cx="10981267" cy="44946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>
                <a:sym typeface="Arial" pitchFamily="-65" charset="0"/>
              </a:rPr>
              <a:t>Edit Master text styles</a:t>
            </a:r>
          </a:p>
          <a:p>
            <a:pPr lvl="1"/>
            <a:r>
              <a:rPr lang="en-US">
                <a:sym typeface="Arial" pitchFamily="-65" charset="0"/>
              </a:rPr>
              <a:t>Second level</a:t>
            </a:r>
          </a:p>
          <a:p>
            <a:pPr lvl="2"/>
            <a:r>
              <a:rPr lang="en-US">
                <a:sym typeface="Arial" pitchFamily="-65" charset="0"/>
              </a:rPr>
              <a:t>Third level</a:t>
            </a:r>
          </a:p>
          <a:p>
            <a:pPr lvl="3"/>
            <a:r>
              <a:rPr lang="en-US">
                <a:sym typeface="Arial" pitchFamily="-65" charset="0"/>
              </a:rPr>
              <a:t>Fourth level</a:t>
            </a:r>
          </a:p>
          <a:p>
            <a:pPr lvl="4"/>
            <a:r>
              <a:rPr lang="en-US">
                <a:sym typeface="Arial" pitchFamily="-65" charset="0"/>
              </a:rPr>
              <a:t>Fifth level</a:t>
            </a:r>
          </a:p>
        </p:txBody>
      </p:sp>
      <p:sp>
        <p:nvSpPr>
          <p:cNvPr id="921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5366" y="378460"/>
            <a:ext cx="10981265" cy="443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>
                <a:sym typeface="Arial" pitchFamily="-65" charset="0"/>
              </a:rPr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6635" y="6276103"/>
            <a:ext cx="45440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575" y="6092827"/>
            <a:ext cx="891369" cy="8060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2E02312-9CA8-894B-B5FD-D8CF165BBDF5}"/>
              </a:ext>
            </a:extLst>
          </p:cNvPr>
          <p:cNvSpPr/>
          <p:nvPr userDrawn="1"/>
        </p:nvSpPr>
        <p:spPr bwMode="auto">
          <a:xfrm>
            <a:off x="501955" y="6289523"/>
            <a:ext cx="810381" cy="56847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195" tIns="38097" rIns="76195" bIns="38097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7619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67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  <a:ea typeface="ヒラギノ角ゴ ProN W3" pitchFamily="-110" charset="-128"/>
              <a:cs typeface="ヒラギノ角ゴ ProN W3" pitchFamily="-110" charset="-128"/>
              <a:sym typeface="Arial" pitchFamily="-11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FE37E0-B34F-1E40-A00D-B1BCC1BED0BD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0286" y="5938332"/>
            <a:ext cx="1867983" cy="84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8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  <p:sldLayoutId id="2147483737" r:id="rId27"/>
    <p:sldLayoutId id="2147483738" r:id="rId28"/>
    <p:sldLayoutId id="2147483739" r:id="rId29"/>
    <p:sldLayoutId id="2147483740" r:id="rId30"/>
    <p:sldLayoutId id="2147483741" r:id="rId31"/>
    <p:sldLayoutId id="2147483742" r:id="rId32"/>
    <p:sldLayoutId id="2147483743" r:id="rId33"/>
    <p:sldLayoutId id="2147483744" r:id="rId34"/>
    <p:sldLayoutId id="2147483745" r:id="rId35"/>
    <p:sldLayoutId id="2147483746" r:id="rId36"/>
  </p:sldLayoutIdLst>
  <p:transition>
    <p:fade/>
  </p:transition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212121"/>
          </a:solidFill>
          <a:latin typeface="Verdana" charset="0"/>
          <a:ea typeface="Verdana" charset="0"/>
          <a:cs typeface="Verdana" charset="0"/>
          <a:sym typeface="Arial" pitchFamily="-65" charset="0"/>
        </a:defRPr>
      </a:lvl1pPr>
      <a:lvl2pPr algn="l" rtl="0" eaLnBrk="1" fontAlgn="base" hangingPunct="1">
        <a:lnSpc>
          <a:spcPts val="336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11" charset="0"/>
          <a:ea typeface="Arial Unicode MS" pitchFamily="-65" charset="0"/>
          <a:cs typeface="Arial Unicode MS" pitchFamily="-65" charset="0"/>
          <a:sym typeface="Arial" pitchFamily="-65" charset="0"/>
        </a:defRPr>
      </a:lvl2pPr>
      <a:lvl3pPr algn="l" rtl="0" eaLnBrk="1" fontAlgn="base" hangingPunct="1">
        <a:lnSpc>
          <a:spcPts val="336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11" charset="0"/>
          <a:ea typeface="Arial Unicode MS" pitchFamily="-65" charset="0"/>
          <a:cs typeface="Arial Unicode MS" pitchFamily="-65" charset="0"/>
          <a:sym typeface="Arial" pitchFamily="-65" charset="0"/>
        </a:defRPr>
      </a:lvl3pPr>
      <a:lvl4pPr algn="l" rtl="0" eaLnBrk="1" fontAlgn="base" hangingPunct="1">
        <a:lnSpc>
          <a:spcPts val="336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11" charset="0"/>
          <a:ea typeface="Arial Unicode MS" pitchFamily="-65" charset="0"/>
          <a:cs typeface="Arial Unicode MS" pitchFamily="-65" charset="0"/>
          <a:sym typeface="Arial" pitchFamily="-65" charset="0"/>
        </a:defRPr>
      </a:lvl4pPr>
      <a:lvl5pPr algn="l" rtl="0" eaLnBrk="1" fontAlgn="base" hangingPunct="1">
        <a:lnSpc>
          <a:spcPts val="336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Georgia" pitchFamily="-111" charset="0"/>
          <a:ea typeface="Arial Unicode MS" pitchFamily="-65" charset="0"/>
          <a:cs typeface="Arial Unicode MS" pitchFamily="-65" charset="0"/>
          <a:sym typeface="Arial" pitchFamily="-65" charset="0"/>
        </a:defRPr>
      </a:lvl5pPr>
      <a:lvl6pPr marL="288004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30617"/>
          </a:solidFill>
          <a:latin typeface="Arial" pitchFamily="-110" charset="0"/>
          <a:ea typeface="ヒラギノ角ゴ ProN W6" pitchFamily="-110" charset="-128"/>
          <a:cs typeface="ヒラギノ角ゴ ProN W6" pitchFamily="-110" charset="-128"/>
          <a:sym typeface="Arial" pitchFamily="-110" charset="0"/>
        </a:defRPr>
      </a:lvl6pPr>
      <a:lvl7pPr marL="576008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30617"/>
          </a:solidFill>
          <a:latin typeface="Arial" pitchFamily="-110" charset="0"/>
          <a:ea typeface="ヒラギノ角ゴ ProN W6" pitchFamily="-110" charset="-128"/>
          <a:cs typeface="ヒラギノ角ゴ ProN W6" pitchFamily="-110" charset="-128"/>
          <a:sym typeface="Arial" pitchFamily="-110" charset="0"/>
        </a:defRPr>
      </a:lvl7pPr>
      <a:lvl8pPr marL="864013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30617"/>
          </a:solidFill>
          <a:latin typeface="Arial" pitchFamily="-110" charset="0"/>
          <a:ea typeface="ヒラギノ角ゴ ProN W6" pitchFamily="-110" charset="-128"/>
          <a:cs typeface="ヒラギノ角ゴ ProN W6" pitchFamily="-110" charset="-128"/>
          <a:sym typeface="Arial" pitchFamily="-110" charset="0"/>
        </a:defRPr>
      </a:lvl8pPr>
      <a:lvl9pPr marL="1152016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F30617"/>
          </a:solidFill>
          <a:latin typeface="Arial" pitchFamily="-110" charset="0"/>
          <a:ea typeface="ヒラギノ角ゴ ProN W6" pitchFamily="-110" charset="-128"/>
          <a:cs typeface="ヒラギノ角ゴ ProN W6" pitchFamily="-110" charset="-128"/>
          <a:sym typeface="Arial" pitchFamily="-110" charset="0"/>
        </a:defRPr>
      </a:lvl9pPr>
    </p:titleStyle>
    <p:bodyStyle>
      <a:lvl1pPr marL="234130" indent="-234130" algn="l" rtl="0" eaLnBrk="1" fontAlgn="base" hangingPunct="1">
        <a:lnSpc>
          <a:spcPct val="100000"/>
        </a:lnSpc>
        <a:spcBef>
          <a:spcPts val="1800"/>
        </a:spcBef>
        <a:spcAft>
          <a:spcPct val="0"/>
        </a:spcAft>
        <a:buClr>
          <a:schemeClr val="tx1"/>
        </a:buClr>
        <a:buSzPct val="100000"/>
        <a:buFont typeface="Arial" pitchFamily="-65" charset="0"/>
        <a:buChar char="•"/>
        <a:tabLst/>
        <a:defRPr sz="2133">
          <a:solidFill>
            <a:schemeClr val="tx1"/>
          </a:solidFill>
          <a:latin typeface="Verdana" charset="0"/>
          <a:ea typeface="Verdana" charset="0"/>
          <a:cs typeface="Verdana" charset="0"/>
          <a:sym typeface="Arial" pitchFamily="-65" charset="0"/>
        </a:defRPr>
      </a:lvl1pPr>
      <a:lvl2pPr marL="534399" indent="-23413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1"/>
        </a:buClr>
        <a:buSzPct val="100000"/>
        <a:buFont typeface="Arial" pitchFamily="-65" charset="0"/>
        <a:buChar char="–"/>
        <a:tabLst/>
        <a:defRPr sz="1867">
          <a:solidFill>
            <a:schemeClr val="tx1"/>
          </a:solidFill>
          <a:latin typeface="Verdana" charset="0"/>
          <a:ea typeface="Verdana" charset="0"/>
          <a:cs typeface="Verdana" charset="0"/>
          <a:sym typeface="Arial" pitchFamily="-65" charset="0"/>
        </a:defRPr>
      </a:lvl2pPr>
      <a:lvl3pPr marL="731438" indent="-201146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1"/>
        </a:buClr>
        <a:buSzPct val="100000"/>
        <a:buFont typeface="Arial" pitchFamily="-65" charset="0"/>
        <a:buChar char="•"/>
        <a:defRPr sz="1600">
          <a:solidFill>
            <a:schemeClr val="tx1"/>
          </a:solidFill>
          <a:latin typeface="Verdana" charset="0"/>
          <a:ea typeface="Verdana" charset="0"/>
          <a:cs typeface="Verdana" charset="0"/>
          <a:sym typeface="Arial" pitchFamily="-65" charset="0"/>
        </a:defRPr>
      </a:lvl3pPr>
      <a:lvl4pPr marL="1097158" indent="-201146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1"/>
        </a:buClr>
        <a:buSzPct val="100000"/>
        <a:buFont typeface="Arial" pitchFamily="-65" charset="0"/>
        <a:buChar char="–"/>
        <a:defRPr sz="1467">
          <a:solidFill>
            <a:schemeClr val="tx1"/>
          </a:solidFill>
          <a:latin typeface="Verdana" charset="0"/>
          <a:ea typeface="Verdana" charset="0"/>
          <a:cs typeface="Verdana" charset="0"/>
          <a:sym typeface="Arial" pitchFamily="-65" charset="0"/>
        </a:defRPr>
      </a:lvl4pPr>
      <a:lvl5pPr marL="1487799" indent="-191113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1"/>
        </a:buClr>
        <a:buSzPct val="100000"/>
        <a:buFont typeface="Arial" pitchFamily="-65" charset="0"/>
        <a:buChar char="»"/>
        <a:defRPr sz="1300">
          <a:solidFill>
            <a:schemeClr val="tx1"/>
          </a:solidFill>
          <a:latin typeface="Verdana" charset="0"/>
          <a:ea typeface="Verdana" charset="0"/>
          <a:cs typeface="Verdana" charset="0"/>
          <a:sym typeface="Arial" pitchFamily="-65" charset="0"/>
        </a:defRPr>
      </a:lvl5pPr>
      <a:lvl6pPr marL="1776026" indent="-192002" algn="l" rtl="0" eaLnBrk="1" fontAlgn="base" hangingPunct="1">
        <a:spcBef>
          <a:spcPts val="379"/>
        </a:spcBef>
        <a:spcAft>
          <a:spcPct val="0"/>
        </a:spcAft>
        <a:buSzPct val="100000"/>
        <a:buFont typeface="Arial" pitchFamily="-110" charset="0"/>
        <a:buChar char="»"/>
        <a:defRPr sz="17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6pPr>
      <a:lvl7pPr marL="2064030" indent="-192002" algn="l" rtl="0" eaLnBrk="1" fontAlgn="base" hangingPunct="1">
        <a:spcBef>
          <a:spcPts val="379"/>
        </a:spcBef>
        <a:spcAft>
          <a:spcPct val="0"/>
        </a:spcAft>
        <a:buSzPct val="100000"/>
        <a:buFont typeface="Arial" pitchFamily="-110" charset="0"/>
        <a:buChar char="»"/>
        <a:defRPr sz="17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7pPr>
      <a:lvl8pPr marL="2352034" indent="-192002" algn="l" rtl="0" eaLnBrk="1" fontAlgn="base" hangingPunct="1">
        <a:spcBef>
          <a:spcPts val="379"/>
        </a:spcBef>
        <a:spcAft>
          <a:spcPct val="0"/>
        </a:spcAft>
        <a:buSzPct val="100000"/>
        <a:buFont typeface="Arial" pitchFamily="-110" charset="0"/>
        <a:buChar char="»"/>
        <a:defRPr sz="17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8pPr>
      <a:lvl9pPr marL="2640036" indent="-192002" algn="l" rtl="0" eaLnBrk="1" fontAlgn="base" hangingPunct="1">
        <a:spcBef>
          <a:spcPts val="379"/>
        </a:spcBef>
        <a:spcAft>
          <a:spcPct val="0"/>
        </a:spcAft>
        <a:buSzPct val="100000"/>
        <a:buFont typeface="Arial" pitchFamily="-110" charset="0"/>
        <a:buChar char="»"/>
        <a:defRPr sz="1700">
          <a:solidFill>
            <a:schemeClr val="tx1"/>
          </a:solidFill>
          <a:latin typeface="+mn-lt"/>
          <a:ea typeface="+mn-ea"/>
          <a:cs typeface="+mn-cs"/>
          <a:sym typeface="Arial" pitchFamily="-110" charset="0"/>
        </a:defRPr>
      </a:lvl9pPr>
    </p:bodyStyle>
    <p:otherStyle>
      <a:defPPr>
        <a:defRPr lang="en-US"/>
      </a:defPPr>
      <a:lvl1pPr marL="0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4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8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13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016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020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8023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027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4031" algn="l" defTabSz="288004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3">
          <p15:clr>
            <a:srgbClr val="F26B43"/>
          </p15:clr>
        </p15:guide>
        <p15:guide id="2" orient="horz" pos="7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3AC25-83CD-60B4-726C-FF80D1E3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9649446" cy="45781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C014F-3AB8-1D05-B6D7-A26746AA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384" y="1822450"/>
            <a:ext cx="11610516" cy="44481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68EF-BA48-F4BC-BE79-97134696D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6875" y="6415710"/>
            <a:ext cx="4754563" cy="1534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AF38A-4788-8D76-5A2D-056814C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4" y="6415710"/>
            <a:ext cx="837741" cy="1534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Graphic 6">
            <a:extLst>
              <a:ext uri="{FF2B5EF4-FFF2-40B4-BE49-F238E27FC236}">
                <a16:creationId xmlns:a16="http://schemas.microsoft.com/office/drawing/2014/main" id="{32861293-B672-0F2F-9A0D-9D3AC42C07E7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tx2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75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  <p:sldLayoutId id="2147483775" r:id="rId28"/>
    <p:sldLayoutId id="2147483776" r:id="rId29"/>
    <p:sldLayoutId id="2147483777" r:id="rId30"/>
    <p:sldLayoutId id="2147483778" r:id="rId31"/>
    <p:sldLayoutId id="2147483779" r:id="rId32"/>
    <p:sldLayoutId id="2147483780" r:id="rId33"/>
    <p:sldLayoutId id="2147483781" r:id="rId34"/>
    <p:sldLayoutId id="2147483782" r:id="rId35"/>
    <p:sldLayoutId id="2147483783" r:id="rId36"/>
    <p:sldLayoutId id="2147483784" r:id="rId37"/>
    <p:sldLayoutId id="2147483785" r:id="rId38"/>
    <p:sldLayoutId id="2147483786" r:id="rId39"/>
    <p:sldLayoutId id="2147483787" r:id="rId40"/>
    <p:sldLayoutId id="2147483788" r:id="rId41"/>
    <p:sldLayoutId id="2147483789" r:id="rId42"/>
    <p:sldLayoutId id="2147483790" r:id="rId43"/>
    <p:sldLayoutId id="2147483791" r:id="rId44"/>
    <p:sldLayoutId id="2147483792" r:id="rId45"/>
    <p:sldLayoutId id="2147483793" r:id="rId46"/>
    <p:sldLayoutId id="2147483794" r:id="rId47"/>
    <p:sldLayoutId id="2147483796" r:id="rId48"/>
    <p:sldLayoutId id="2147483797" r:id="rId49"/>
    <p:sldLayoutId id="2147483798" r:id="rId50"/>
    <p:sldLayoutId id="2147483799" r:id="rId51"/>
    <p:sldLayoutId id="2147483800" r:id="rId52"/>
    <p:sldLayoutId id="2147483801" r:id="rId5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ts val="600"/>
        </a:spcBef>
        <a:spcAft>
          <a:spcPts val="600"/>
        </a:spcAft>
        <a:buNone/>
        <a:defRPr sz="3500" b="0" i="0" kern="1200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8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tabLst/>
        <a:defRPr sz="7400" b="0" i="0" kern="120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8">
          <p15:clr>
            <a:srgbClr val="F26B43"/>
          </p15:clr>
        </p15:guide>
        <p15:guide id="2" pos="181">
          <p15:clr>
            <a:srgbClr val="F26B43"/>
          </p15:clr>
        </p15:guide>
        <p15:guide id="3" pos="708">
          <p15:clr>
            <a:srgbClr val="F26B43"/>
          </p15:clr>
        </p15:guide>
        <p15:guide id="4" pos="798">
          <p15:clr>
            <a:srgbClr val="F26B43"/>
          </p15:clr>
        </p15:guide>
        <p15:guide id="5" pos="1325">
          <p15:clr>
            <a:srgbClr val="F26B43"/>
          </p15:clr>
        </p15:guide>
        <p15:guide id="6" pos="1415">
          <p15:clr>
            <a:srgbClr val="F26B43"/>
          </p15:clr>
        </p15:guide>
        <p15:guide id="7" pos="1942">
          <p15:clr>
            <a:srgbClr val="F26B43"/>
          </p15:clr>
        </p15:guide>
        <p15:guide id="8" pos="2032">
          <p15:clr>
            <a:srgbClr val="F26B43"/>
          </p15:clr>
        </p15:guide>
        <p15:guide id="9" pos="2559">
          <p15:clr>
            <a:srgbClr val="F26B43"/>
          </p15:clr>
        </p15:guide>
        <p15:guide id="10" pos="2650">
          <p15:clr>
            <a:srgbClr val="F26B43"/>
          </p15:clr>
        </p15:guide>
        <p15:guide id="11" pos="3176">
          <p15:clr>
            <a:srgbClr val="F26B43"/>
          </p15:clr>
        </p15:guide>
        <p15:guide id="12" pos="3267">
          <p15:clr>
            <a:srgbClr val="F26B43"/>
          </p15:clr>
        </p15:guide>
        <p15:guide id="13" pos="3793">
          <p15:clr>
            <a:srgbClr val="F26B43"/>
          </p15:clr>
        </p15:guide>
        <p15:guide id="14" pos="3884">
          <p15:clr>
            <a:srgbClr val="F26B43"/>
          </p15:clr>
        </p15:guide>
        <p15:guide id="15" pos="4411">
          <p15:clr>
            <a:srgbClr val="F26B43"/>
          </p15:clr>
        </p15:guide>
        <p15:guide id="16" pos="4501">
          <p15:clr>
            <a:srgbClr val="F26B43"/>
          </p15:clr>
        </p15:guide>
        <p15:guide id="17" pos="5028">
          <p15:clr>
            <a:srgbClr val="F26B43"/>
          </p15:clr>
        </p15:guide>
        <p15:guide id="18" pos="5118">
          <p15:clr>
            <a:srgbClr val="F26B43"/>
          </p15:clr>
        </p15:guide>
        <p15:guide id="19" pos="5645">
          <p15:clr>
            <a:srgbClr val="F26B43"/>
          </p15:clr>
        </p15:guide>
        <p15:guide id="20" pos="5735">
          <p15:clr>
            <a:srgbClr val="F26B43"/>
          </p15:clr>
        </p15:guide>
        <p15:guide id="21" pos="6262">
          <p15:clr>
            <a:srgbClr val="F26B43"/>
          </p15:clr>
        </p15:guide>
        <p15:guide id="22" pos="6352">
          <p15:clr>
            <a:srgbClr val="F26B43"/>
          </p15:clr>
        </p15:guide>
        <p15:guide id="23" pos="6879">
          <p15:clr>
            <a:srgbClr val="F26B43"/>
          </p15:clr>
        </p15:guide>
        <p15:guide id="24" pos="6970">
          <p15:clr>
            <a:srgbClr val="F26B43"/>
          </p15:clr>
        </p15:guide>
        <p15:guide id="25" pos="7496">
          <p15:clr>
            <a:srgbClr val="F26B43"/>
          </p15:clr>
        </p15:guide>
        <p15:guide id="28" orient="horz" pos="1382">
          <p15:clr>
            <a:srgbClr val="F26B43"/>
          </p15:clr>
        </p15:guide>
        <p15:guide id="29" orient="horz" pos="1473">
          <p15:clr>
            <a:srgbClr val="F26B43"/>
          </p15:clr>
        </p15:guide>
        <p15:guide id="30" orient="horz" pos="2024">
          <p15:clr>
            <a:srgbClr val="F26B43"/>
          </p15:clr>
        </p15:guide>
        <p15:guide id="31" orient="horz" pos="2115">
          <p15:clr>
            <a:srgbClr val="F26B43"/>
          </p15:clr>
        </p15:guide>
        <p15:guide id="32" orient="horz" pos="2666">
          <p15:clr>
            <a:srgbClr val="F26B43"/>
          </p15:clr>
        </p15:guide>
        <p15:guide id="33" orient="horz" pos="2757">
          <p15:clr>
            <a:srgbClr val="F26B43"/>
          </p15:clr>
        </p15:guide>
        <p15:guide id="34" orient="horz" pos="3308">
          <p15:clr>
            <a:srgbClr val="F26B43"/>
          </p15:clr>
        </p15:guide>
        <p15:guide id="35" orient="horz" pos="3398">
          <p15:clr>
            <a:srgbClr val="F26B43"/>
          </p15:clr>
        </p15:guide>
        <p15:guide id="36" orient="horz" pos="3954">
          <p15:clr>
            <a:srgbClr val="F26B43"/>
          </p15:clr>
        </p15:guide>
        <p15:guide id="37" orient="horz" pos="4044">
          <p15:clr>
            <a:srgbClr val="F26B43"/>
          </p15:clr>
        </p15:guide>
        <p15:guide id="38" orient="horz" pos="4131">
          <p15:clr>
            <a:srgbClr val="F26B43"/>
          </p15:clr>
        </p15:guide>
        <p15:guide id="39" orient="horz" pos="738">
          <p15:clr>
            <a:srgbClr val="F26B43"/>
          </p15:clr>
        </p15:guide>
        <p15:guide id="40" orient="horz" pos="828">
          <p15:clr>
            <a:srgbClr val="F26B43"/>
          </p15:clr>
        </p15:guide>
        <p15:guide id="41" orient="horz" pos="1060">
          <p15:clr>
            <a:srgbClr val="F26B43"/>
          </p15:clr>
        </p15:guide>
        <p15:guide id="42" orient="horz" pos="1148">
          <p15:clr>
            <a:srgbClr val="F26B43"/>
          </p15:clr>
        </p15:guide>
        <p15:guide id="43" orient="horz" pos="1702">
          <p15:clr>
            <a:srgbClr val="F26B43"/>
          </p15:clr>
        </p15:guide>
        <p15:guide id="44" orient="horz" pos="1794">
          <p15:clr>
            <a:srgbClr val="F26B43"/>
          </p15:clr>
        </p15:guide>
        <p15:guide id="45" orient="horz" pos="2346">
          <p15:clr>
            <a:srgbClr val="F26B43"/>
          </p15:clr>
        </p15:guide>
        <p15:guide id="46" orient="horz" pos="2436">
          <p15:clr>
            <a:srgbClr val="F26B43"/>
          </p15:clr>
        </p15:guide>
        <p15:guide id="47" orient="horz" pos="2990">
          <p15:clr>
            <a:srgbClr val="F26B43"/>
          </p15:clr>
        </p15:guide>
        <p15:guide id="48" orient="horz" pos="3080">
          <p15:clr>
            <a:srgbClr val="F26B43"/>
          </p15:clr>
        </p15:guide>
        <p15:guide id="49" orient="horz" pos="3632">
          <p15:clr>
            <a:srgbClr val="F26B43"/>
          </p15:clr>
        </p15:guide>
        <p15:guide id="50" orient="horz" pos="3722">
          <p15:clr>
            <a:srgbClr val="F26B43"/>
          </p15:clr>
        </p15:guide>
        <p15:guide id="51" orient="horz" pos="346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3AC25-83CD-60B4-726C-FF80D1E3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3" y="262267"/>
            <a:ext cx="9649446" cy="46859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C014F-3AB8-1D05-B6D7-A26746AA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384" y="1822451"/>
            <a:ext cx="11610516" cy="39433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68EF-BA48-F4BC-BE79-97134696D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259" y="5966467"/>
            <a:ext cx="11610516" cy="30412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8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legal disclaimer goes here if required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b="0" i="0">
                <a:effectLst/>
              </a:rPr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AF38A-4788-8D76-5A2D-056814C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1942" y="6433878"/>
            <a:ext cx="320674" cy="1534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Graphic 6">
            <a:extLst>
              <a:ext uri="{FF2B5EF4-FFF2-40B4-BE49-F238E27FC236}">
                <a16:creationId xmlns:a16="http://schemas.microsoft.com/office/drawing/2014/main" id="{D8501B10-E215-77C3-0C2E-49F954703C65}"/>
              </a:ext>
            </a:extLst>
          </p:cNvPr>
          <p:cNvSpPr>
            <a:spLocks noChangeAspect="1"/>
          </p:cNvSpPr>
          <p:nvPr userDrawn="1"/>
        </p:nvSpPr>
        <p:spPr>
          <a:xfrm>
            <a:off x="288303" y="6416713"/>
            <a:ext cx="2102687" cy="147600"/>
          </a:xfrm>
          <a:custGeom>
            <a:avLst/>
            <a:gdLst>
              <a:gd name="connsiteX0" fmla="*/ 4672481 w 11413077"/>
              <a:gd name="connsiteY0" fmla="*/ 236351 h 801151"/>
              <a:gd name="connsiteX1" fmla="*/ 4578324 w 11413077"/>
              <a:gd name="connsiteY1" fmla="*/ 236351 h 801151"/>
              <a:gd name="connsiteX2" fmla="*/ 4436614 w 11413077"/>
              <a:gd name="connsiteY2" fmla="*/ 678512 h 801151"/>
              <a:gd name="connsiteX3" fmla="*/ 4293794 w 11413077"/>
              <a:gd name="connsiteY3" fmla="*/ 236351 h 801151"/>
              <a:gd name="connsiteX4" fmla="*/ 4196308 w 11413077"/>
              <a:gd name="connsiteY4" fmla="*/ 236351 h 801151"/>
              <a:gd name="connsiteX5" fmla="*/ 4376855 w 11413077"/>
              <a:gd name="connsiteY5" fmla="*/ 783609 h 801151"/>
              <a:gd name="connsiteX6" fmla="*/ 4492093 w 11413077"/>
              <a:gd name="connsiteY6" fmla="*/ 783609 h 801151"/>
              <a:gd name="connsiteX7" fmla="*/ 4672481 w 11413077"/>
              <a:gd name="connsiteY7" fmla="*/ 236351 h 801151"/>
              <a:gd name="connsiteX8" fmla="*/ 5829624 w 11413077"/>
              <a:gd name="connsiteY8" fmla="*/ 236351 h 801151"/>
              <a:gd name="connsiteX9" fmla="*/ 5737687 w 11413077"/>
              <a:gd name="connsiteY9" fmla="*/ 236351 h 801151"/>
              <a:gd name="connsiteX10" fmla="*/ 5737687 w 11413077"/>
              <a:gd name="connsiteY10" fmla="*/ 783609 h 801151"/>
              <a:gd name="connsiteX11" fmla="*/ 5829624 w 11413077"/>
              <a:gd name="connsiteY11" fmla="*/ 783609 h 801151"/>
              <a:gd name="connsiteX12" fmla="*/ 5829624 w 11413077"/>
              <a:gd name="connsiteY12" fmla="*/ 236351 h 801151"/>
              <a:gd name="connsiteX13" fmla="*/ 6394405 w 11413077"/>
              <a:gd name="connsiteY13" fmla="*/ 236351 h 801151"/>
              <a:gd name="connsiteX14" fmla="*/ 6300249 w 11413077"/>
              <a:gd name="connsiteY14" fmla="*/ 236351 h 801151"/>
              <a:gd name="connsiteX15" fmla="*/ 6158538 w 11413077"/>
              <a:gd name="connsiteY15" fmla="*/ 678512 h 801151"/>
              <a:gd name="connsiteX16" fmla="*/ 6015718 w 11413077"/>
              <a:gd name="connsiteY16" fmla="*/ 236351 h 801151"/>
              <a:gd name="connsiteX17" fmla="*/ 5918233 w 11413077"/>
              <a:gd name="connsiteY17" fmla="*/ 236351 h 801151"/>
              <a:gd name="connsiteX18" fmla="*/ 6098779 w 11413077"/>
              <a:gd name="connsiteY18" fmla="*/ 783609 h 801151"/>
              <a:gd name="connsiteX19" fmla="*/ 6214018 w 11413077"/>
              <a:gd name="connsiteY19" fmla="*/ 783609 h 801151"/>
              <a:gd name="connsiteX20" fmla="*/ 6394405 w 11413077"/>
              <a:gd name="connsiteY20" fmla="*/ 236351 h 801151"/>
              <a:gd name="connsiteX21" fmla="*/ 9473991 w 11413077"/>
              <a:gd name="connsiteY21" fmla="*/ 236351 h 801151"/>
              <a:gd name="connsiteX22" fmla="*/ 9382053 w 11413077"/>
              <a:gd name="connsiteY22" fmla="*/ 236351 h 801151"/>
              <a:gd name="connsiteX23" fmla="*/ 9382053 w 11413077"/>
              <a:gd name="connsiteY23" fmla="*/ 783609 h 801151"/>
              <a:gd name="connsiteX24" fmla="*/ 9473991 w 11413077"/>
              <a:gd name="connsiteY24" fmla="*/ 783609 h 801151"/>
              <a:gd name="connsiteX25" fmla="*/ 9473991 w 11413077"/>
              <a:gd name="connsiteY25" fmla="*/ 236351 h 801151"/>
              <a:gd name="connsiteX26" fmla="*/ 10264494 w 11413077"/>
              <a:gd name="connsiteY26" fmla="*/ 236351 h 801151"/>
              <a:gd name="connsiteX27" fmla="*/ 10172556 w 11413077"/>
              <a:gd name="connsiteY27" fmla="*/ 236351 h 801151"/>
              <a:gd name="connsiteX28" fmla="*/ 10172556 w 11413077"/>
              <a:gd name="connsiteY28" fmla="*/ 783609 h 801151"/>
              <a:gd name="connsiteX29" fmla="*/ 10264494 w 11413077"/>
              <a:gd name="connsiteY29" fmla="*/ 783609 h 801151"/>
              <a:gd name="connsiteX30" fmla="*/ 10264494 w 11413077"/>
              <a:gd name="connsiteY30" fmla="*/ 236351 h 801151"/>
              <a:gd name="connsiteX31" fmla="*/ 2788874 w 11413077"/>
              <a:gd name="connsiteY31" fmla="*/ 225387 h 801151"/>
              <a:gd name="connsiteX32" fmla="*/ 2633848 w 11413077"/>
              <a:gd name="connsiteY32" fmla="*/ 320617 h 801151"/>
              <a:gd name="connsiteX33" fmla="*/ 2633848 w 11413077"/>
              <a:gd name="connsiteY33" fmla="*/ 236351 h 801151"/>
              <a:gd name="connsiteX34" fmla="*/ 2541911 w 11413077"/>
              <a:gd name="connsiteY34" fmla="*/ 236351 h 801151"/>
              <a:gd name="connsiteX35" fmla="*/ 2541911 w 11413077"/>
              <a:gd name="connsiteY35" fmla="*/ 783609 h 801151"/>
              <a:gd name="connsiteX36" fmla="*/ 2633848 w 11413077"/>
              <a:gd name="connsiteY36" fmla="*/ 783609 h 801151"/>
              <a:gd name="connsiteX37" fmla="*/ 2633848 w 11413077"/>
              <a:gd name="connsiteY37" fmla="*/ 423522 h 801151"/>
              <a:gd name="connsiteX38" fmla="*/ 2754635 w 11413077"/>
              <a:gd name="connsiteY38" fmla="*/ 295557 h 801151"/>
              <a:gd name="connsiteX39" fmla="*/ 2874312 w 11413077"/>
              <a:gd name="connsiteY39" fmla="*/ 423522 h 801151"/>
              <a:gd name="connsiteX40" fmla="*/ 2874312 w 11413077"/>
              <a:gd name="connsiteY40" fmla="*/ 783609 h 801151"/>
              <a:gd name="connsiteX41" fmla="*/ 2966249 w 11413077"/>
              <a:gd name="connsiteY41" fmla="*/ 783609 h 801151"/>
              <a:gd name="connsiteX42" fmla="*/ 2966249 w 11413077"/>
              <a:gd name="connsiteY42" fmla="*/ 404883 h 801151"/>
              <a:gd name="connsiteX43" fmla="*/ 2788874 w 11413077"/>
              <a:gd name="connsiteY43" fmla="*/ 225387 h 801151"/>
              <a:gd name="connsiteX44" fmla="*/ 3345887 w 11413077"/>
              <a:gd name="connsiteY44" fmla="*/ 225387 h 801151"/>
              <a:gd name="connsiteX45" fmla="*/ 3190862 w 11413077"/>
              <a:gd name="connsiteY45" fmla="*/ 320617 h 801151"/>
              <a:gd name="connsiteX46" fmla="*/ 3190862 w 11413077"/>
              <a:gd name="connsiteY46" fmla="*/ 236351 h 801151"/>
              <a:gd name="connsiteX47" fmla="*/ 3098925 w 11413077"/>
              <a:gd name="connsiteY47" fmla="*/ 236351 h 801151"/>
              <a:gd name="connsiteX48" fmla="*/ 3098925 w 11413077"/>
              <a:gd name="connsiteY48" fmla="*/ 783609 h 801151"/>
              <a:gd name="connsiteX49" fmla="*/ 3190862 w 11413077"/>
              <a:gd name="connsiteY49" fmla="*/ 783609 h 801151"/>
              <a:gd name="connsiteX50" fmla="*/ 3190862 w 11413077"/>
              <a:gd name="connsiteY50" fmla="*/ 423522 h 801151"/>
              <a:gd name="connsiteX51" fmla="*/ 3311649 w 11413077"/>
              <a:gd name="connsiteY51" fmla="*/ 295557 h 801151"/>
              <a:gd name="connsiteX52" fmla="*/ 3431326 w 11413077"/>
              <a:gd name="connsiteY52" fmla="*/ 423522 h 801151"/>
              <a:gd name="connsiteX53" fmla="*/ 3431326 w 11413077"/>
              <a:gd name="connsiteY53" fmla="*/ 783609 h 801151"/>
              <a:gd name="connsiteX54" fmla="*/ 3523263 w 11413077"/>
              <a:gd name="connsiteY54" fmla="*/ 783609 h 801151"/>
              <a:gd name="connsiteX55" fmla="*/ 3523263 w 11413077"/>
              <a:gd name="connsiteY55" fmla="*/ 404883 h 801151"/>
              <a:gd name="connsiteX56" fmla="*/ 3345887 w 11413077"/>
              <a:gd name="connsiteY56" fmla="*/ 225387 h 801151"/>
              <a:gd name="connsiteX57" fmla="*/ 3892915 w 11413077"/>
              <a:gd name="connsiteY57" fmla="*/ 716729 h 801151"/>
              <a:gd name="connsiteX58" fmla="*/ 3735671 w 11413077"/>
              <a:gd name="connsiteY58" fmla="*/ 509823 h 801151"/>
              <a:gd name="connsiteX59" fmla="*/ 3892915 w 11413077"/>
              <a:gd name="connsiteY59" fmla="*/ 302918 h 801151"/>
              <a:gd name="connsiteX60" fmla="*/ 4050160 w 11413077"/>
              <a:gd name="connsiteY60" fmla="*/ 509823 h 801151"/>
              <a:gd name="connsiteX61" fmla="*/ 3892915 w 11413077"/>
              <a:gd name="connsiteY61" fmla="*/ 716729 h 801151"/>
              <a:gd name="connsiteX62" fmla="*/ 3897195 w 11413077"/>
              <a:gd name="connsiteY62" fmla="*/ 225387 h 801151"/>
              <a:gd name="connsiteX63" fmla="*/ 3639136 w 11413077"/>
              <a:gd name="connsiteY63" fmla="*/ 516558 h 801151"/>
              <a:gd name="connsiteX64" fmla="*/ 3888318 w 11413077"/>
              <a:gd name="connsiteY64" fmla="*/ 794573 h 801151"/>
              <a:gd name="connsiteX65" fmla="*/ 4146377 w 11413077"/>
              <a:gd name="connsiteY65" fmla="*/ 503402 h 801151"/>
              <a:gd name="connsiteX66" fmla="*/ 3897195 w 11413077"/>
              <a:gd name="connsiteY66" fmla="*/ 225387 h 801151"/>
              <a:gd name="connsiteX67" fmla="*/ 4953682 w 11413077"/>
              <a:gd name="connsiteY67" fmla="*/ 728789 h 801151"/>
              <a:gd name="connsiteX68" fmla="*/ 4847321 w 11413077"/>
              <a:gd name="connsiteY68" fmla="*/ 632463 h 801151"/>
              <a:gd name="connsiteX69" fmla="*/ 4940367 w 11413077"/>
              <a:gd name="connsiteY69" fmla="*/ 540522 h 801151"/>
              <a:gd name="connsiteX70" fmla="*/ 5007894 w 11413077"/>
              <a:gd name="connsiteY70" fmla="*/ 524077 h 801151"/>
              <a:gd name="connsiteX71" fmla="*/ 5082078 w 11413077"/>
              <a:gd name="connsiteY71" fmla="*/ 499956 h 801151"/>
              <a:gd name="connsiteX72" fmla="*/ 5082078 w 11413077"/>
              <a:gd name="connsiteY72" fmla="*/ 606150 h 801151"/>
              <a:gd name="connsiteX73" fmla="*/ 4953682 w 11413077"/>
              <a:gd name="connsiteY73" fmla="*/ 728789 h 801151"/>
              <a:gd name="connsiteX74" fmla="*/ 4982532 w 11413077"/>
              <a:gd name="connsiteY74" fmla="*/ 225387 h 801151"/>
              <a:gd name="connsiteX75" fmla="*/ 4758871 w 11413077"/>
              <a:gd name="connsiteY75" fmla="*/ 400497 h 801151"/>
              <a:gd name="connsiteX76" fmla="*/ 4844151 w 11413077"/>
              <a:gd name="connsiteY76" fmla="*/ 418040 h 801151"/>
              <a:gd name="connsiteX77" fmla="*/ 4975875 w 11413077"/>
              <a:gd name="connsiteY77" fmla="*/ 295400 h 801151"/>
              <a:gd name="connsiteX78" fmla="*/ 5082237 w 11413077"/>
              <a:gd name="connsiteY78" fmla="*/ 397208 h 801151"/>
              <a:gd name="connsiteX79" fmla="*/ 5082237 w 11413077"/>
              <a:gd name="connsiteY79" fmla="*/ 400497 h 801151"/>
              <a:gd name="connsiteX80" fmla="*/ 5050058 w 11413077"/>
              <a:gd name="connsiteY80" fmla="*/ 444196 h 801151"/>
              <a:gd name="connsiteX81" fmla="*/ 4890595 w 11413077"/>
              <a:gd name="connsiteY81" fmla="*/ 483667 h 801151"/>
              <a:gd name="connsiteX82" fmla="*/ 4755541 w 11413077"/>
              <a:gd name="connsiteY82" fmla="*/ 639041 h 801151"/>
              <a:gd name="connsiteX83" fmla="*/ 4928321 w 11413077"/>
              <a:gd name="connsiteY83" fmla="*/ 794416 h 801151"/>
              <a:gd name="connsiteX84" fmla="*/ 5082237 w 11413077"/>
              <a:gd name="connsiteY84" fmla="*/ 700283 h 801151"/>
              <a:gd name="connsiteX85" fmla="*/ 5093333 w 11413077"/>
              <a:gd name="connsiteY85" fmla="*/ 783452 h 801151"/>
              <a:gd name="connsiteX86" fmla="*/ 5187489 w 11413077"/>
              <a:gd name="connsiteY86" fmla="*/ 783452 h 801151"/>
              <a:gd name="connsiteX87" fmla="*/ 5173065 w 11413077"/>
              <a:gd name="connsiteY87" fmla="*/ 669584 h 801151"/>
              <a:gd name="connsiteX88" fmla="*/ 5173065 w 11413077"/>
              <a:gd name="connsiteY88" fmla="*/ 391726 h 801151"/>
              <a:gd name="connsiteX89" fmla="*/ 4982532 w 11413077"/>
              <a:gd name="connsiteY89" fmla="*/ 225387 h 801151"/>
              <a:gd name="connsiteX90" fmla="*/ 6542773 w 11413077"/>
              <a:gd name="connsiteY90" fmla="*/ 450775 h 801151"/>
              <a:gd name="connsiteX91" fmla="*/ 6692251 w 11413077"/>
              <a:gd name="connsiteY91" fmla="*/ 299786 h 801151"/>
              <a:gd name="connsiteX92" fmla="*/ 6826194 w 11413077"/>
              <a:gd name="connsiteY92" fmla="*/ 450775 h 801151"/>
              <a:gd name="connsiteX93" fmla="*/ 6542773 w 11413077"/>
              <a:gd name="connsiteY93" fmla="*/ 450775 h 801151"/>
              <a:gd name="connsiteX94" fmla="*/ 6692251 w 11413077"/>
              <a:gd name="connsiteY94" fmla="*/ 225387 h 801151"/>
              <a:gd name="connsiteX95" fmla="*/ 6444178 w 11413077"/>
              <a:gd name="connsiteY95" fmla="*/ 514366 h 801151"/>
              <a:gd name="connsiteX96" fmla="*/ 6692251 w 11413077"/>
              <a:gd name="connsiteY96" fmla="*/ 794573 h 801151"/>
              <a:gd name="connsiteX97" fmla="*/ 6918131 w 11413077"/>
              <a:gd name="connsiteY97" fmla="*/ 616174 h 801151"/>
              <a:gd name="connsiteX98" fmla="*/ 6833961 w 11413077"/>
              <a:gd name="connsiteY98" fmla="*/ 594246 h 801151"/>
              <a:gd name="connsiteX99" fmla="*/ 6701127 w 11413077"/>
              <a:gd name="connsiteY99" fmla="*/ 717825 h 801151"/>
              <a:gd name="connsiteX100" fmla="*/ 6539444 w 11413077"/>
              <a:gd name="connsiteY100" fmla="*/ 515305 h 801151"/>
              <a:gd name="connsiteX101" fmla="*/ 6919399 w 11413077"/>
              <a:gd name="connsiteY101" fmla="*/ 515305 h 801151"/>
              <a:gd name="connsiteX102" fmla="*/ 6919399 w 11413077"/>
              <a:gd name="connsiteY102" fmla="*/ 484606 h 801151"/>
              <a:gd name="connsiteX103" fmla="*/ 6692251 w 11413077"/>
              <a:gd name="connsiteY103" fmla="*/ 225387 h 801151"/>
              <a:gd name="connsiteX104" fmla="*/ 8290217 w 11413077"/>
              <a:gd name="connsiteY104" fmla="*/ 450775 h 801151"/>
              <a:gd name="connsiteX105" fmla="*/ 8439696 w 11413077"/>
              <a:gd name="connsiteY105" fmla="*/ 299786 h 801151"/>
              <a:gd name="connsiteX106" fmla="*/ 8573638 w 11413077"/>
              <a:gd name="connsiteY106" fmla="*/ 450775 h 801151"/>
              <a:gd name="connsiteX107" fmla="*/ 8290217 w 11413077"/>
              <a:gd name="connsiteY107" fmla="*/ 450775 h 801151"/>
              <a:gd name="connsiteX108" fmla="*/ 8439696 w 11413077"/>
              <a:gd name="connsiteY108" fmla="*/ 225387 h 801151"/>
              <a:gd name="connsiteX109" fmla="*/ 8191623 w 11413077"/>
              <a:gd name="connsiteY109" fmla="*/ 514366 h 801151"/>
              <a:gd name="connsiteX110" fmla="*/ 8439696 w 11413077"/>
              <a:gd name="connsiteY110" fmla="*/ 794573 h 801151"/>
              <a:gd name="connsiteX111" fmla="*/ 8665576 w 11413077"/>
              <a:gd name="connsiteY111" fmla="*/ 616174 h 801151"/>
              <a:gd name="connsiteX112" fmla="*/ 8581405 w 11413077"/>
              <a:gd name="connsiteY112" fmla="*/ 594246 h 801151"/>
              <a:gd name="connsiteX113" fmla="*/ 8448572 w 11413077"/>
              <a:gd name="connsiteY113" fmla="*/ 717825 h 801151"/>
              <a:gd name="connsiteX114" fmla="*/ 8286889 w 11413077"/>
              <a:gd name="connsiteY114" fmla="*/ 515305 h 801151"/>
              <a:gd name="connsiteX115" fmla="*/ 8666844 w 11413077"/>
              <a:gd name="connsiteY115" fmla="*/ 515305 h 801151"/>
              <a:gd name="connsiteX116" fmla="*/ 8666844 w 11413077"/>
              <a:gd name="connsiteY116" fmla="*/ 484606 h 801151"/>
              <a:gd name="connsiteX117" fmla="*/ 8439696 w 11413077"/>
              <a:gd name="connsiteY117" fmla="*/ 225387 h 801151"/>
              <a:gd name="connsiteX118" fmla="*/ 9844911 w 11413077"/>
              <a:gd name="connsiteY118" fmla="*/ 225387 h 801151"/>
              <a:gd name="connsiteX119" fmla="*/ 9590181 w 11413077"/>
              <a:gd name="connsiteY119" fmla="*/ 515462 h 801151"/>
              <a:gd name="connsiteX120" fmla="*/ 9840473 w 11413077"/>
              <a:gd name="connsiteY120" fmla="*/ 794573 h 801151"/>
              <a:gd name="connsiteX121" fmla="*/ 10067462 w 11413077"/>
              <a:gd name="connsiteY121" fmla="*/ 599728 h 801151"/>
              <a:gd name="connsiteX122" fmla="*/ 9979964 w 11413077"/>
              <a:gd name="connsiteY122" fmla="*/ 578896 h 801151"/>
              <a:gd name="connsiteX123" fmla="*/ 9847130 w 11413077"/>
              <a:gd name="connsiteY123" fmla="*/ 716729 h 801151"/>
              <a:gd name="connsiteX124" fmla="*/ 9686557 w 11413077"/>
              <a:gd name="connsiteY124" fmla="*/ 508727 h 801151"/>
              <a:gd name="connsiteX125" fmla="*/ 9842691 w 11413077"/>
              <a:gd name="connsiteY125" fmla="*/ 302918 h 801151"/>
              <a:gd name="connsiteX126" fmla="*/ 9979964 w 11413077"/>
              <a:gd name="connsiteY126" fmla="*/ 434172 h 801151"/>
              <a:gd name="connsiteX127" fmla="*/ 10067462 w 11413077"/>
              <a:gd name="connsiteY127" fmla="*/ 413341 h 801151"/>
              <a:gd name="connsiteX128" fmla="*/ 9844911 w 11413077"/>
              <a:gd name="connsiteY128" fmla="*/ 225387 h 801151"/>
              <a:gd name="connsiteX129" fmla="*/ 10644449 w 11413077"/>
              <a:gd name="connsiteY129" fmla="*/ 225387 h 801151"/>
              <a:gd name="connsiteX130" fmla="*/ 10489424 w 11413077"/>
              <a:gd name="connsiteY130" fmla="*/ 320617 h 801151"/>
              <a:gd name="connsiteX131" fmla="*/ 10489424 w 11413077"/>
              <a:gd name="connsiteY131" fmla="*/ 236351 h 801151"/>
              <a:gd name="connsiteX132" fmla="*/ 10397486 w 11413077"/>
              <a:gd name="connsiteY132" fmla="*/ 236351 h 801151"/>
              <a:gd name="connsiteX133" fmla="*/ 10397486 w 11413077"/>
              <a:gd name="connsiteY133" fmla="*/ 783609 h 801151"/>
              <a:gd name="connsiteX134" fmla="*/ 10489424 w 11413077"/>
              <a:gd name="connsiteY134" fmla="*/ 783609 h 801151"/>
              <a:gd name="connsiteX135" fmla="*/ 10489424 w 11413077"/>
              <a:gd name="connsiteY135" fmla="*/ 423522 h 801151"/>
              <a:gd name="connsiteX136" fmla="*/ 10610211 w 11413077"/>
              <a:gd name="connsiteY136" fmla="*/ 295557 h 801151"/>
              <a:gd name="connsiteX137" fmla="*/ 10729888 w 11413077"/>
              <a:gd name="connsiteY137" fmla="*/ 423522 h 801151"/>
              <a:gd name="connsiteX138" fmla="*/ 10729888 w 11413077"/>
              <a:gd name="connsiteY138" fmla="*/ 783609 h 801151"/>
              <a:gd name="connsiteX139" fmla="*/ 10821825 w 11413077"/>
              <a:gd name="connsiteY139" fmla="*/ 783609 h 801151"/>
              <a:gd name="connsiteX140" fmla="*/ 10821825 w 11413077"/>
              <a:gd name="connsiteY140" fmla="*/ 404883 h 801151"/>
              <a:gd name="connsiteX141" fmla="*/ 10644449 w 11413077"/>
              <a:gd name="connsiteY141" fmla="*/ 225387 h 801151"/>
              <a:gd name="connsiteX142" fmla="*/ 11036293 w 11413077"/>
              <a:gd name="connsiteY142" fmla="*/ 450775 h 801151"/>
              <a:gd name="connsiteX143" fmla="*/ 11185771 w 11413077"/>
              <a:gd name="connsiteY143" fmla="*/ 299786 h 801151"/>
              <a:gd name="connsiteX144" fmla="*/ 11319713 w 11413077"/>
              <a:gd name="connsiteY144" fmla="*/ 450775 h 801151"/>
              <a:gd name="connsiteX145" fmla="*/ 11036293 w 11413077"/>
              <a:gd name="connsiteY145" fmla="*/ 450775 h 801151"/>
              <a:gd name="connsiteX146" fmla="*/ 11185929 w 11413077"/>
              <a:gd name="connsiteY146" fmla="*/ 225387 h 801151"/>
              <a:gd name="connsiteX147" fmla="*/ 10937856 w 11413077"/>
              <a:gd name="connsiteY147" fmla="*/ 514366 h 801151"/>
              <a:gd name="connsiteX148" fmla="*/ 11185929 w 11413077"/>
              <a:gd name="connsiteY148" fmla="*/ 794573 h 801151"/>
              <a:gd name="connsiteX149" fmla="*/ 11411810 w 11413077"/>
              <a:gd name="connsiteY149" fmla="*/ 616174 h 801151"/>
              <a:gd name="connsiteX150" fmla="*/ 11327639 w 11413077"/>
              <a:gd name="connsiteY150" fmla="*/ 594246 h 801151"/>
              <a:gd name="connsiteX151" fmla="*/ 11194806 w 11413077"/>
              <a:gd name="connsiteY151" fmla="*/ 717825 h 801151"/>
              <a:gd name="connsiteX152" fmla="*/ 11033123 w 11413077"/>
              <a:gd name="connsiteY152" fmla="*/ 515305 h 801151"/>
              <a:gd name="connsiteX153" fmla="*/ 11413077 w 11413077"/>
              <a:gd name="connsiteY153" fmla="*/ 515305 h 801151"/>
              <a:gd name="connsiteX154" fmla="*/ 11413077 w 11413077"/>
              <a:gd name="connsiteY154" fmla="*/ 484606 h 801151"/>
              <a:gd name="connsiteX155" fmla="*/ 11185929 w 11413077"/>
              <a:gd name="connsiteY155" fmla="*/ 225387 h 801151"/>
              <a:gd name="connsiteX156" fmla="*/ 5470751 w 11413077"/>
              <a:gd name="connsiteY156" fmla="*/ 83169 h 801151"/>
              <a:gd name="connsiteX157" fmla="*/ 5378814 w 11413077"/>
              <a:gd name="connsiteY157" fmla="*/ 105097 h 801151"/>
              <a:gd name="connsiteX158" fmla="*/ 5378814 w 11413077"/>
              <a:gd name="connsiteY158" fmla="*/ 236351 h 801151"/>
              <a:gd name="connsiteX159" fmla="*/ 5272452 w 11413077"/>
              <a:gd name="connsiteY159" fmla="*/ 236351 h 801151"/>
              <a:gd name="connsiteX160" fmla="*/ 5272452 w 11413077"/>
              <a:gd name="connsiteY160" fmla="*/ 306364 h 801151"/>
              <a:gd name="connsiteX161" fmla="*/ 5378814 w 11413077"/>
              <a:gd name="connsiteY161" fmla="*/ 306364 h 801151"/>
              <a:gd name="connsiteX162" fmla="*/ 5378814 w 11413077"/>
              <a:gd name="connsiteY162" fmla="*/ 641234 h 801151"/>
              <a:gd name="connsiteX163" fmla="*/ 5530511 w 11413077"/>
              <a:gd name="connsiteY163" fmla="*/ 794416 h 801151"/>
              <a:gd name="connsiteX164" fmla="*/ 5649078 w 11413077"/>
              <a:gd name="connsiteY164" fmla="*/ 760428 h 801151"/>
              <a:gd name="connsiteX165" fmla="*/ 5623558 w 11413077"/>
              <a:gd name="connsiteY165" fmla="*/ 694801 h 801151"/>
              <a:gd name="connsiteX166" fmla="*/ 5542716 w 11413077"/>
              <a:gd name="connsiteY166" fmla="*/ 717825 h 801151"/>
              <a:gd name="connsiteX167" fmla="*/ 5470751 w 11413077"/>
              <a:gd name="connsiteY167" fmla="*/ 626981 h 801151"/>
              <a:gd name="connsiteX168" fmla="*/ 5470751 w 11413077"/>
              <a:gd name="connsiteY168" fmla="*/ 306364 h 801151"/>
              <a:gd name="connsiteX169" fmla="*/ 5634654 w 11413077"/>
              <a:gd name="connsiteY169" fmla="*/ 306364 h 801151"/>
              <a:gd name="connsiteX170" fmla="*/ 5634654 w 11413077"/>
              <a:gd name="connsiteY170" fmla="*/ 236351 h 801151"/>
              <a:gd name="connsiteX171" fmla="*/ 5470751 w 11413077"/>
              <a:gd name="connsiteY171" fmla="*/ 236351 h 801151"/>
              <a:gd name="connsiteX172" fmla="*/ 5470751 w 11413077"/>
              <a:gd name="connsiteY172" fmla="*/ 83169 h 801151"/>
              <a:gd name="connsiteX173" fmla="*/ 2397823 w 11413077"/>
              <a:gd name="connsiteY173" fmla="*/ 17386 h 801151"/>
              <a:gd name="connsiteX174" fmla="*/ 2301447 w 11413077"/>
              <a:gd name="connsiteY174" fmla="*/ 17386 h 801151"/>
              <a:gd name="connsiteX175" fmla="*/ 2301447 w 11413077"/>
              <a:gd name="connsiteY175" fmla="*/ 783452 h 801151"/>
              <a:gd name="connsiteX176" fmla="*/ 2397823 w 11413077"/>
              <a:gd name="connsiteY176" fmla="*/ 783452 h 801151"/>
              <a:gd name="connsiteX177" fmla="*/ 2397823 w 11413077"/>
              <a:gd name="connsiteY177" fmla="*/ 17386 h 801151"/>
              <a:gd name="connsiteX178" fmla="*/ 8064337 w 11413077"/>
              <a:gd name="connsiteY178" fmla="*/ 17386 h 801151"/>
              <a:gd name="connsiteX179" fmla="*/ 7918188 w 11413077"/>
              <a:gd name="connsiteY179" fmla="*/ 17386 h 801151"/>
              <a:gd name="connsiteX180" fmla="*/ 7688979 w 11413077"/>
              <a:gd name="connsiteY180" fmla="*/ 634656 h 801151"/>
              <a:gd name="connsiteX181" fmla="*/ 7458501 w 11413077"/>
              <a:gd name="connsiteY181" fmla="*/ 17386 h 801151"/>
              <a:gd name="connsiteX182" fmla="*/ 7305695 w 11413077"/>
              <a:gd name="connsiteY182" fmla="*/ 17386 h 801151"/>
              <a:gd name="connsiteX183" fmla="*/ 7305695 w 11413077"/>
              <a:gd name="connsiteY183" fmla="*/ 783452 h 801151"/>
              <a:gd name="connsiteX184" fmla="*/ 7402071 w 11413077"/>
              <a:gd name="connsiteY184" fmla="*/ 783452 h 801151"/>
              <a:gd name="connsiteX185" fmla="*/ 7402071 w 11413077"/>
              <a:gd name="connsiteY185" fmla="*/ 123579 h 801151"/>
              <a:gd name="connsiteX186" fmla="*/ 7649034 w 11413077"/>
              <a:gd name="connsiteY186" fmla="*/ 783452 h 801151"/>
              <a:gd name="connsiteX187" fmla="*/ 7723217 w 11413077"/>
              <a:gd name="connsiteY187" fmla="*/ 783452 h 801151"/>
              <a:gd name="connsiteX188" fmla="*/ 7967961 w 11413077"/>
              <a:gd name="connsiteY188" fmla="*/ 122483 h 801151"/>
              <a:gd name="connsiteX189" fmla="*/ 7967961 w 11413077"/>
              <a:gd name="connsiteY189" fmla="*/ 783452 h 801151"/>
              <a:gd name="connsiteX190" fmla="*/ 8064337 w 11413077"/>
              <a:gd name="connsiteY190" fmla="*/ 783452 h 801151"/>
              <a:gd name="connsiteX191" fmla="*/ 8064337 w 11413077"/>
              <a:gd name="connsiteY191" fmla="*/ 17386 h 801151"/>
              <a:gd name="connsiteX192" fmla="*/ 9007646 w 11413077"/>
              <a:gd name="connsiteY192" fmla="*/ 716729 h 801151"/>
              <a:gd name="connsiteX193" fmla="*/ 8855949 w 11413077"/>
              <a:gd name="connsiteY193" fmla="*/ 509823 h 801151"/>
              <a:gd name="connsiteX194" fmla="*/ 9007646 w 11413077"/>
              <a:gd name="connsiteY194" fmla="*/ 302918 h 801151"/>
              <a:gd name="connsiteX195" fmla="*/ 9159343 w 11413077"/>
              <a:gd name="connsiteY195" fmla="*/ 509823 h 801151"/>
              <a:gd name="connsiteX196" fmla="*/ 9007646 w 11413077"/>
              <a:gd name="connsiteY196" fmla="*/ 716729 h 801151"/>
              <a:gd name="connsiteX197" fmla="*/ 9249219 w 11413077"/>
              <a:gd name="connsiteY197" fmla="*/ 17386 h 801151"/>
              <a:gd name="connsiteX198" fmla="*/ 9157282 w 11413077"/>
              <a:gd name="connsiteY198" fmla="*/ 17386 h 801151"/>
              <a:gd name="connsiteX199" fmla="*/ 9157282 w 11413077"/>
              <a:gd name="connsiteY199" fmla="*/ 341292 h 801151"/>
              <a:gd name="connsiteX200" fmla="*/ 8992271 w 11413077"/>
              <a:gd name="connsiteY200" fmla="*/ 225231 h 801151"/>
              <a:gd name="connsiteX201" fmla="*/ 8759732 w 11413077"/>
              <a:gd name="connsiteY201" fmla="*/ 513113 h 801151"/>
              <a:gd name="connsiteX202" fmla="*/ 8984504 w 11413077"/>
              <a:gd name="connsiteY202" fmla="*/ 794416 h 801151"/>
              <a:gd name="connsiteX203" fmla="*/ 9157282 w 11413077"/>
              <a:gd name="connsiteY203" fmla="*/ 672873 h 801151"/>
              <a:gd name="connsiteX204" fmla="*/ 9157282 w 11413077"/>
              <a:gd name="connsiteY204" fmla="*/ 714536 h 801151"/>
              <a:gd name="connsiteX205" fmla="*/ 9162831 w 11413077"/>
              <a:gd name="connsiteY205" fmla="*/ 783452 h 801151"/>
              <a:gd name="connsiteX206" fmla="*/ 9255878 w 11413077"/>
              <a:gd name="connsiteY206" fmla="*/ 783452 h 801151"/>
              <a:gd name="connsiteX207" fmla="*/ 9249219 w 11413077"/>
              <a:gd name="connsiteY207" fmla="*/ 669584 h 801151"/>
              <a:gd name="connsiteX208" fmla="*/ 9249219 w 11413077"/>
              <a:gd name="connsiteY208" fmla="*/ 17386 h 801151"/>
              <a:gd name="connsiteX209" fmla="*/ 5784131 w 11413077"/>
              <a:gd name="connsiteY209" fmla="*/ 1096 h 801151"/>
              <a:gd name="connsiteX210" fmla="*/ 5718824 w 11413077"/>
              <a:gd name="connsiteY210" fmla="*/ 65627 h 801151"/>
              <a:gd name="connsiteX211" fmla="*/ 5784131 w 11413077"/>
              <a:gd name="connsiteY211" fmla="*/ 129061 h 801151"/>
              <a:gd name="connsiteX212" fmla="*/ 5848329 w 11413077"/>
              <a:gd name="connsiteY212" fmla="*/ 65627 h 801151"/>
              <a:gd name="connsiteX213" fmla="*/ 5784131 w 11413077"/>
              <a:gd name="connsiteY213" fmla="*/ 1096 h 801151"/>
              <a:gd name="connsiteX214" fmla="*/ 9428497 w 11413077"/>
              <a:gd name="connsiteY214" fmla="*/ 1096 h 801151"/>
              <a:gd name="connsiteX215" fmla="*/ 9363190 w 11413077"/>
              <a:gd name="connsiteY215" fmla="*/ 65627 h 801151"/>
              <a:gd name="connsiteX216" fmla="*/ 9428497 w 11413077"/>
              <a:gd name="connsiteY216" fmla="*/ 129061 h 801151"/>
              <a:gd name="connsiteX217" fmla="*/ 9492696 w 11413077"/>
              <a:gd name="connsiteY217" fmla="*/ 65627 h 801151"/>
              <a:gd name="connsiteX218" fmla="*/ 9428497 w 11413077"/>
              <a:gd name="connsiteY218" fmla="*/ 1096 h 801151"/>
              <a:gd name="connsiteX219" fmla="*/ 10219159 w 11413077"/>
              <a:gd name="connsiteY219" fmla="*/ 1096 h 801151"/>
              <a:gd name="connsiteX220" fmla="*/ 10153852 w 11413077"/>
              <a:gd name="connsiteY220" fmla="*/ 65627 h 801151"/>
              <a:gd name="connsiteX221" fmla="*/ 10219159 w 11413077"/>
              <a:gd name="connsiteY221" fmla="*/ 129061 h 801151"/>
              <a:gd name="connsiteX222" fmla="*/ 10283358 w 11413077"/>
              <a:gd name="connsiteY222" fmla="*/ 65627 h 801151"/>
              <a:gd name="connsiteX223" fmla="*/ 10219159 w 11413077"/>
              <a:gd name="connsiteY223" fmla="*/ 1096 h 801151"/>
              <a:gd name="connsiteX224" fmla="*/ 1651545 w 11413077"/>
              <a:gd name="connsiteY224" fmla="*/ 800994 h 801151"/>
              <a:gd name="connsiteX225" fmla="*/ 1908494 w 11413077"/>
              <a:gd name="connsiteY225" fmla="*/ 548197 h 801151"/>
              <a:gd name="connsiteX226" fmla="*/ 1908494 w 11413077"/>
              <a:gd name="connsiteY226" fmla="*/ 17542 h 801151"/>
              <a:gd name="connsiteX227" fmla="*/ 1771222 w 11413077"/>
              <a:gd name="connsiteY227" fmla="*/ 17542 h 801151"/>
              <a:gd name="connsiteX228" fmla="*/ 1771222 w 11413077"/>
              <a:gd name="connsiteY228" fmla="*/ 583282 h 801151"/>
              <a:gd name="connsiteX229" fmla="*/ 1651545 w 11413077"/>
              <a:gd name="connsiteY229" fmla="*/ 729885 h 801151"/>
              <a:gd name="connsiteX230" fmla="*/ 1531867 w 11413077"/>
              <a:gd name="connsiteY230" fmla="*/ 572318 h 801151"/>
              <a:gd name="connsiteX231" fmla="*/ 1531867 w 11413077"/>
              <a:gd name="connsiteY231" fmla="*/ 467221 h 801151"/>
              <a:gd name="connsiteX232" fmla="*/ 1394595 w 11413077"/>
              <a:gd name="connsiteY232" fmla="*/ 501209 h 801151"/>
              <a:gd name="connsiteX233" fmla="*/ 1394595 w 11413077"/>
              <a:gd name="connsiteY233" fmla="*/ 548197 h 801151"/>
              <a:gd name="connsiteX234" fmla="*/ 1651545 w 11413077"/>
              <a:gd name="connsiteY234" fmla="*/ 800994 h 801151"/>
              <a:gd name="connsiteX235" fmla="*/ 920642 w 11413077"/>
              <a:gd name="connsiteY235" fmla="*/ 721114 h 801151"/>
              <a:gd name="connsiteX236" fmla="*/ 748973 w 11413077"/>
              <a:gd name="connsiteY236" fmla="*/ 544908 h 801151"/>
              <a:gd name="connsiteX237" fmla="*/ 816499 w 11413077"/>
              <a:gd name="connsiteY237" fmla="*/ 405979 h 801151"/>
              <a:gd name="connsiteX238" fmla="*/ 1066791 w 11413077"/>
              <a:gd name="connsiteY238" fmla="*/ 676319 h 801151"/>
              <a:gd name="connsiteX239" fmla="*/ 920642 w 11413077"/>
              <a:gd name="connsiteY239" fmla="*/ 721114 h 801151"/>
              <a:gd name="connsiteX240" fmla="*/ 1054585 w 11413077"/>
              <a:gd name="connsiteY240" fmla="*/ 329388 h 801151"/>
              <a:gd name="connsiteX241" fmla="*/ 1199625 w 11413077"/>
              <a:gd name="connsiteY241" fmla="*/ 469413 h 801151"/>
              <a:gd name="connsiteX242" fmla="*/ 1164118 w 11413077"/>
              <a:gd name="connsiteY242" fmla="*/ 586571 h 801151"/>
              <a:gd name="connsiteX243" fmla="*/ 947114 w 11413077"/>
              <a:gd name="connsiteY243" fmla="*/ 350220 h 801151"/>
              <a:gd name="connsiteX244" fmla="*/ 1054585 w 11413077"/>
              <a:gd name="connsiteY244" fmla="*/ 329388 h 801151"/>
              <a:gd name="connsiteX245" fmla="*/ 920642 w 11413077"/>
              <a:gd name="connsiteY245" fmla="*/ 57952 h 801151"/>
              <a:gd name="connsiteX246" fmla="*/ 1024785 w 11413077"/>
              <a:gd name="connsiteY246" fmla="*/ 163050 h 801151"/>
              <a:gd name="connsiteX247" fmla="*/ 917313 w 11413077"/>
              <a:gd name="connsiteY247" fmla="*/ 318424 h 801151"/>
              <a:gd name="connsiteX248" fmla="*/ 869760 w 11413077"/>
              <a:gd name="connsiteY248" fmla="*/ 265954 h 801151"/>
              <a:gd name="connsiteX249" fmla="*/ 815548 w 11413077"/>
              <a:gd name="connsiteY249" fmla="*/ 157568 h 801151"/>
              <a:gd name="connsiteX250" fmla="*/ 920642 w 11413077"/>
              <a:gd name="connsiteY250" fmla="*/ 57952 h 801151"/>
              <a:gd name="connsiteX251" fmla="*/ 1198515 w 11413077"/>
              <a:gd name="connsiteY251" fmla="*/ 623692 h 801151"/>
              <a:gd name="connsiteX252" fmla="*/ 1292672 w 11413077"/>
              <a:gd name="connsiteY252" fmla="*/ 410208 h 801151"/>
              <a:gd name="connsiteX253" fmla="*/ 1147632 w 11413077"/>
              <a:gd name="connsiteY253" fmla="*/ 271279 h 801151"/>
              <a:gd name="connsiteX254" fmla="*/ 1014799 w 11413077"/>
              <a:gd name="connsiteY254" fmla="*/ 297593 h 801151"/>
              <a:gd name="connsiteX255" fmla="*/ 1012580 w 11413077"/>
              <a:gd name="connsiteY255" fmla="*/ 293207 h 801151"/>
              <a:gd name="connsiteX256" fmla="*/ 1132257 w 11413077"/>
              <a:gd name="connsiteY256" fmla="*/ 148796 h 801151"/>
              <a:gd name="connsiteX257" fmla="*/ 923971 w 11413077"/>
              <a:gd name="connsiteY257" fmla="*/ 0 h 801151"/>
              <a:gd name="connsiteX258" fmla="*/ 695871 w 11413077"/>
              <a:gd name="connsiteY258" fmla="*/ 189363 h 801151"/>
              <a:gd name="connsiteX259" fmla="*/ 784480 w 11413077"/>
              <a:gd name="connsiteY259" fmla="*/ 372148 h 801151"/>
              <a:gd name="connsiteX260" fmla="*/ 785589 w 11413077"/>
              <a:gd name="connsiteY260" fmla="*/ 374340 h 801151"/>
              <a:gd name="connsiteX261" fmla="*/ 627235 w 11413077"/>
              <a:gd name="connsiteY261" fmla="*/ 594246 h 801151"/>
              <a:gd name="connsiteX262" fmla="*/ 849787 w 11413077"/>
              <a:gd name="connsiteY262" fmla="*/ 801151 h 801151"/>
              <a:gd name="connsiteX263" fmla="*/ 1100079 w 11413077"/>
              <a:gd name="connsiteY263" fmla="*/ 712500 h 801151"/>
              <a:gd name="connsiteX264" fmla="*/ 1166496 w 11413077"/>
              <a:gd name="connsiteY264" fmla="*/ 783609 h 801151"/>
              <a:gd name="connsiteX265" fmla="*/ 1340384 w 11413077"/>
              <a:gd name="connsiteY265" fmla="*/ 783609 h 801151"/>
              <a:gd name="connsiteX266" fmla="*/ 1340384 w 11413077"/>
              <a:gd name="connsiteY266" fmla="*/ 778127 h 801151"/>
              <a:gd name="connsiteX267" fmla="*/ 1198515 w 11413077"/>
              <a:gd name="connsiteY267" fmla="*/ 623692 h 801151"/>
              <a:gd name="connsiteX268" fmla="*/ 256949 w 11413077"/>
              <a:gd name="connsiteY268" fmla="*/ 800994 h 801151"/>
              <a:gd name="connsiteX269" fmla="*/ 513898 w 11413077"/>
              <a:gd name="connsiteY269" fmla="*/ 548197 h 801151"/>
              <a:gd name="connsiteX270" fmla="*/ 513898 w 11413077"/>
              <a:gd name="connsiteY270" fmla="*/ 17542 h 801151"/>
              <a:gd name="connsiteX271" fmla="*/ 376626 w 11413077"/>
              <a:gd name="connsiteY271" fmla="*/ 17542 h 801151"/>
              <a:gd name="connsiteX272" fmla="*/ 376626 w 11413077"/>
              <a:gd name="connsiteY272" fmla="*/ 583282 h 801151"/>
              <a:gd name="connsiteX273" fmla="*/ 256949 w 11413077"/>
              <a:gd name="connsiteY273" fmla="*/ 729885 h 801151"/>
              <a:gd name="connsiteX274" fmla="*/ 137272 w 11413077"/>
              <a:gd name="connsiteY274" fmla="*/ 572318 h 801151"/>
              <a:gd name="connsiteX275" fmla="*/ 137272 w 11413077"/>
              <a:gd name="connsiteY275" fmla="*/ 467221 h 801151"/>
              <a:gd name="connsiteX276" fmla="*/ 0 w 11413077"/>
              <a:gd name="connsiteY276" fmla="*/ 501209 h 801151"/>
              <a:gd name="connsiteX277" fmla="*/ 0 w 11413077"/>
              <a:gd name="connsiteY277" fmla="*/ 548197 h 801151"/>
              <a:gd name="connsiteX278" fmla="*/ 256949 w 11413077"/>
              <a:gd name="connsiteY278" fmla="*/ 800994 h 80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11413077" h="801151">
                <a:moveTo>
                  <a:pt x="4672481" y="236351"/>
                </a:moveTo>
                <a:lnTo>
                  <a:pt x="4578324" y="236351"/>
                </a:lnTo>
                <a:lnTo>
                  <a:pt x="4436614" y="678512"/>
                </a:lnTo>
                <a:lnTo>
                  <a:pt x="4293794" y="236351"/>
                </a:lnTo>
                <a:lnTo>
                  <a:pt x="4196308" y="236351"/>
                </a:lnTo>
                <a:lnTo>
                  <a:pt x="4376855" y="783609"/>
                </a:lnTo>
                <a:lnTo>
                  <a:pt x="4492093" y="783609"/>
                </a:lnTo>
                <a:lnTo>
                  <a:pt x="4672481" y="236351"/>
                </a:lnTo>
                <a:moveTo>
                  <a:pt x="5829624" y="236351"/>
                </a:moveTo>
                <a:lnTo>
                  <a:pt x="5737687" y="236351"/>
                </a:lnTo>
                <a:lnTo>
                  <a:pt x="5737687" y="783609"/>
                </a:lnTo>
                <a:lnTo>
                  <a:pt x="5829624" y="783609"/>
                </a:lnTo>
                <a:lnTo>
                  <a:pt x="5829624" y="236351"/>
                </a:lnTo>
                <a:close/>
                <a:moveTo>
                  <a:pt x="6394405" y="236351"/>
                </a:moveTo>
                <a:lnTo>
                  <a:pt x="6300249" y="236351"/>
                </a:lnTo>
                <a:lnTo>
                  <a:pt x="6158538" y="678512"/>
                </a:lnTo>
                <a:lnTo>
                  <a:pt x="6015718" y="236351"/>
                </a:lnTo>
                <a:lnTo>
                  <a:pt x="5918233" y="236351"/>
                </a:lnTo>
                <a:lnTo>
                  <a:pt x="6098779" y="783609"/>
                </a:lnTo>
                <a:lnTo>
                  <a:pt x="6214018" y="783609"/>
                </a:lnTo>
                <a:lnTo>
                  <a:pt x="6394405" y="236351"/>
                </a:lnTo>
                <a:moveTo>
                  <a:pt x="9473991" y="236351"/>
                </a:moveTo>
                <a:lnTo>
                  <a:pt x="9382053" y="236351"/>
                </a:lnTo>
                <a:lnTo>
                  <a:pt x="9382053" y="783609"/>
                </a:lnTo>
                <a:lnTo>
                  <a:pt x="9473991" y="783609"/>
                </a:lnTo>
                <a:lnTo>
                  <a:pt x="9473991" y="236351"/>
                </a:lnTo>
                <a:close/>
                <a:moveTo>
                  <a:pt x="10264494" y="236351"/>
                </a:moveTo>
                <a:lnTo>
                  <a:pt x="10172556" y="236351"/>
                </a:lnTo>
                <a:lnTo>
                  <a:pt x="10172556" y="783609"/>
                </a:lnTo>
                <a:lnTo>
                  <a:pt x="10264494" y="783609"/>
                </a:lnTo>
                <a:lnTo>
                  <a:pt x="10264494" y="236351"/>
                </a:lnTo>
                <a:close/>
                <a:moveTo>
                  <a:pt x="2788874" y="225387"/>
                </a:moveTo>
                <a:cubicBezTo>
                  <a:pt x="2710251" y="225387"/>
                  <a:pt x="2656040" y="262665"/>
                  <a:pt x="2633848" y="320617"/>
                </a:cubicBezTo>
                <a:lnTo>
                  <a:pt x="2633848" y="236351"/>
                </a:lnTo>
                <a:lnTo>
                  <a:pt x="2541911" y="236351"/>
                </a:lnTo>
                <a:lnTo>
                  <a:pt x="2541911" y="783609"/>
                </a:lnTo>
                <a:lnTo>
                  <a:pt x="2633848" y="783609"/>
                </a:lnTo>
                <a:lnTo>
                  <a:pt x="2633848" y="423522"/>
                </a:lnTo>
                <a:cubicBezTo>
                  <a:pt x="2633848" y="346931"/>
                  <a:pt x="2672684" y="295557"/>
                  <a:pt x="2754635" y="295557"/>
                </a:cubicBezTo>
                <a:cubicBezTo>
                  <a:pt x="2835476" y="295557"/>
                  <a:pt x="2874312" y="346931"/>
                  <a:pt x="2874312" y="423522"/>
                </a:cubicBezTo>
                <a:lnTo>
                  <a:pt x="2874312" y="783609"/>
                </a:lnTo>
                <a:lnTo>
                  <a:pt x="2966249" y="783609"/>
                </a:lnTo>
                <a:lnTo>
                  <a:pt x="2966249" y="404883"/>
                </a:lnTo>
                <a:cubicBezTo>
                  <a:pt x="2966091" y="301978"/>
                  <a:pt x="2900625" y="225387"/>
                  <a:pt x="2788874" y="225387"/>
                </a:cubicBezTo>
                <a:moveTo>
                  <a:pt x="3345887" y="225387"/>
                </a:moveTo>
                <a:cubicBezTo>
                  <a:pt x="3267265" y="225387"/>
                  <a:pt x="3213054" y="262665"/>
                  <a:pt x="3190862" y="320617"/>
                </a:cubicBezTo>
                <a:lnTo>
                  <a:pt x="3190862" y="236351"/>
                </a:lnTo>
                <a:lnTo>
                  <a:pt x="3098925" y="236351"/>
                </a:lnTo>
                <a:lnTo>
                  <a:pt x="3098925" y="783609"/>
                </a:lnTo>
                <a:lnTo>
                  <a:pt x="3190862" y="783609"/>
                </a:lnTo>
                <a:lnTo>
                  <a:pt x="3190862" y="423522"/>
                </a:lnTo>
                <a:cubicBezTo>
                  <a:pt x="3190862" y="346931"/>
                  <a:pt x="3229698" y="295557"/>
                  <a:pt x="3311649" y="295557"/>
                </a:cubicBezTo>
                <a:cubicBezTo>
                  <a:pt x="3392490" y="295557"/>
                  <a:pt x="3431326" y="346931"/>
                  <a:pt x="3431326" y="423522"/>
                </a:cubicBezTo>
                <a:lnTo>
                  <a:pt x="3431326" y="783609"/>
                </a:lnTo>
                <a:lnTo>
                  <a:pt x="3523263" y="783609"/>
                </a:lnTo>
                <a:lnTo>
                  <a:pt x="3523263" y="404883"/>
                </a:lnTo>
                <a:cubicBezTo>
                  <a:pt x="3523105" y="301978"/>
                  <a:pt x="3457639" y="225387"/>
                  <a:pt x="3345887" y="225387"/>
                </a:cubicBezTo>
                <a:moveTo>
                  <a:pt x="3892915" y="716729"/>
                </a:moveTo>
                <a:cubicBezTo>
                  <a:pt x="3799868" y="716729"/>
                  <a:pt x="3735671" y="651102"/>
                  <a:pt x="3735671" y="509823"/>
                </a:cubicBezTo>
                <a:cubicBezTo>
                  <a:pt x="3735671" y="367605"/>
                  <a:pt x="3798759" y="302918"/>
                  <a:pt x="3892915" y="302918"/>
                </a:cubicBezTo>
                <a:cubicBezTo>
                  <a:pt x="3985962" y="302918"/>
                  <a:pt x="4050160" y="367449"/>
                  <a:pt x="4050160" y="509823"/>
                </a:cubicBezTo>
                <a:cubicBezTo>
                  <a:pt x="4050160" y="651102"/>
                  <a:pt x="3988023" y="716729"/>
                  <a:pt x="3892915" y="716729"/>
                </a:cubicBezTo>
                <a:moveTo>
                  <a:pt x="3897195" y="225387"/>
                </a:moveTo>
                <a:cubicBezTo>
                  <a:pt x="3731074" y="225387"/>
                  <a:pt x="3639136" y="345834"/>
                  <a:pt x="3639136" y="516558"/>
                </a:cubicBezTo>
                <a:cubicBezTo>
                  <a:pt x="3639136" y="689476"/>
                  <a:pt x="3733293" y="794573"/>
                  <a:pt x="3888318" y="794573"/>
                </a:cubicBezTo>
                <a:cubicBezTo>
                  <a:pt x="4055549" y="794573"/>
                  <a:pt x="4146377" y="674126"/>
                  <a:pt x="4146377" y="503402"/>
                </a:cubicBezTo>
                <a:cubicBezTo>
                  <a:pt x="4146536" y="330485"/>
                  <a:pt x="4053489" y="225387"/>
                  <a:pt x="3897195" y="225387"/>
                </a:cubicBezTo>
                <a:moveTo>
                  <a:pt x="4953682" y="728789"/>
                </a:moveTo>
                <a:cubicBezTo>
                  <a:pt x="4890595" y="728789"/>
                  <a:pt x="4847321" y="693704"/>
                  <a:pt x="4847321" y="632463"/>
                </a:cubicBezTo>
                <a:cubicBezTo>
                  <a:pt x="4847321" y="581089"/>
                  <a:pt x="4877280" y="555872"/>
                  <a:pt x="4940367" y="540522"/>
                </a:cubicBezTo>
                <a:lnTo>
                  <a:pt x="5007894" y="524077"/>
                </a:lnTo>
                <a:cubicBezTo>
                  <a:pt x="5050058" y="514209"/>
                  <a:pt x="5073201" y="507631"/>
                  <a:pt x="5082078" y="499956"/>
                </a:cubicBezTo>
                <a:lnTo>
                  <a:pt x="5082078" y="606150"/>
                </a:lnTo>
                <a:cubicBezTo>
                  <a:pt x="5082237" y="687283"/>
                  <a:pt x="5025647" y="728789"/>
                  <a:pt x="4953682" y="728789"/>
                </a:cubicBezTo>
                <a:moveTo>
                  <a:pt x="4982532" y="225387"/>
                </a:moveTo>
                <a:cubicBezTo>
                  <a:pt x="4848589" y="225387"/>
                  <a:pt x="4765528" y="305268"/>
                  <a:pt x="4758871" y="400497"/>
                </a:cubicBezTo>
                <a:lnTo>
                  <a:pt x="4844151" y="418040"/>
                </a:lnTo>
                <a:cubicBezTo>
                  <a:pt x="4848589" y="348027"/>
                  <a:pt x="4891704" y="295400"/>
                  <a:pt x="4975875" y="295400"/>
                </a:cubicBezTo>
                <a:cubicBezTo>
                  <a:pt x="5046730" y="295400"/>
                  <a:pt x="5082237" y="333774"/>
                  <a:pt x="5082237" y="397208"/>
                </a:cubicBezTo>
                <a:lnTo>
                  <a:pt x="5082237" y="400497"/>
                </a:lnTo>
                <a:cubicBezTo>
                  <a:pt x="5082237" y="426811"/>
                  <a:pt x="5074470" y="437775"/>
                  <a:pt x="5050058" y="444196"/>
                </a:cubicBezTo>
                <a:lnTo>
                  <a:pt x="4890595" y="483667"/>
                </a:lnTo>
                <a:cubicBezTo>
                  <a:pt x="4805315" y="505594"/>
                  <a:pt x="4755541" y="561354"/>
                  <a:pt x="4755541" y="639041"/>
                </a:cubicBezTo>
                <a:cubicBezTo>
                  <a:pt x="4755541" y="737560"/>
                  <a:pt x="4829726" y="794416"/>
                  <a:pt x="4928321" y="794416"/>
                </a:cubicBezTo>
                <a:cubicBezTo>
                  <a:pt x="5011381" y="794416"/>
                  <a:pt x="5066702" y="754946"/>
                  <a:pt x="5082237" y="700283"/>
                </a:cubicBezTo>
                <a:cubicBezTo>
                  <a:pt x="5084455" y="751657"/>
                  <a:pt x="5088894" y="773585"/>
                  <a:pt x="5093333" y="783452"/>
                </a:cubicBezTo>
                <a:lnTo>
                  <a:pt x="5187489" y="783452"/>
                </a:lnTo>
                <a:cubicBezTo>
                  <a:pt x="5177503" y="754946"/>
                  <a:pt x="5173065" y="715632"/>
                  <a:pt x="5173065" y="669584"/>
                </a:cubicBezTo>
                <a:lnTo>
                  <a:pt x="5173065" y="391726"/>
                </a:lnTo>
                <a:cubicBezTo>
                  <a:pt x="5173065" y="288822"/>
                  <a:pt x="5100941" y="225387"/>
                  <a:pt x="4982532" y="225387"/>
                </a:cubicBezTo>
                <a:moveTo>
                  <a:pt x="6542773" y="450775"/>
                </a:moveTo>
                <a:cubicBezTo>
                  <a:pt x="6554979" y="354449"/>
                  <a:pt x="6604751" y="299786"/>
                  <a:pt x="6692251" y="299786"/>
                </a:cubicBezTo>
                <a:cubicBezTo>
                  <a:pt x="6775311" y="299786"/>
                  <a:pt x="6823975" y="349123"/>
                  <a:pt x="6826194" y="450775"/>
                </a:cubicBezTo>
                <a:lnTo>
                  <a:pt x="6542773" y="450775"/>
                </a:lnTo>
                <a:moveTo>
                  <a:pt x="6692251" y="225387"/>
                </a:moveTo>
                <a:cubicBezTo>
                  <a:pt x="6546102" y="225387"/>
                  <a:pt x="6444178" y="327195"/>
                  <a:pt x="6444178" y="514366"/>
                </a:cubicBezTo>
                <a:cubicBezTo>
                  <a:pt x="6444178" y="693861"/>
                  <a:pt x="6538335" y="794573"/>
                  <a:pt x="6692251" y="794573"/>
                </a:cubicBezTo>
                <a:cubicBezTo>
                  <a:pt x="6818585" y="794573"/>
                  <a:pt x="6898317" y="723464"/>
                  <a:pt x="6918131" y="616174"/>
                </a:cubicBezTo>
                <a:lnTo>
                  <a:pt x="6833961" y="594246"/>
                </a:lnTo>
                <a:cubicBezTo>
                  <a:pt x="6819537" y="686186"/>
                  <a:pt x="6769763" y="717825"/>
                  <a:pt x="6701127" y="717825"/>
                </a:cubicBezTo>
                <a:cubicBezTo>
                  <a:pt x="6591436" y="717825"/>
                  <a:pt x="6542773" y="637945"/>
                  <a:pt x="6539444" y="515305"/>
                </a:cubicBezTo>
                <a:lnTo>
                  <a:pt x="6919399" y="515305"/>
                </a:lnTo>
                <a:lnTo>
                  <a:pt x="6919399" y="484606"/>
                </a:lnTo>
                <a:cubicBezTo>
                  <a:pt x="6919241" y="293207"/>
                  <a:pt x="6814147" y="225387"/>
                  <a:pt x="6692251" y="225387"/>
                </a:cubicBezTo>
                <a:moveTo>
                  <a:pt x="8290217" y="450775"/>
                </a:moveTo>
                <a:cubicBezTo>
                  <a:pt x="8302423" y="354449"/>
                  <a:pt x="8352196" y="299786"/>
                  <a:pt x="8439696" y="299786"/>
                </a:cubicBezTo>
                <a:cubicBezTo>
                  <a:pt x="8522756" y="299786"/>
                  <a:pt x="8571420" y="349123"/>
                  <a:pt x="8573638" y="450775"/>
                </a:cubicBezTo>
                <a:lnTo>
                  <a:pt x="8290217" y="450775"/>
                </a:lnTo>
                <a:moveTo>
                  <a:pt x="8439696" y="225387"/>
                </a:moveTo>
                <a:cubicBezTo>
                  <a:pt x="8293547" y="225387"/>
                  <a:pt x="8191623" y="327195"/>
                  <a:pt x="8191623" y="514366"/>
                </a:cubicBezTo>
                <a:cubicBezTo>
                  <a:pt x="8191623" y="693861"/>
                  <a:pt x="8285780" y="794573"/>
                  <a:pt x="8439696" y="794573"/>
                </a:cubicBezTo>
                <a:cubicBezTo>
                  <a:pt x="8566030" y="794573"/>
                  <a:pt x="8645762" y="723464"/>
                  <a:pt x="8665576" y="616174"/>
                </a:cubicBezTo>
                <a:lnTo>
                  <a:pt x="8581405" y="594246"/>
                </a:lnTo>
                <a:cubicBezTo>
                  <a:pt x="8566981" y="686186"/>
                  <a:pt x="8517208" y="717825"/>
                  <a:pt x="8448572" y="717825"/>
                </a:cubicBezTo>
                <a:cubicBezTo>
                  <a:pt x="8338881" y="717825"/>
                  <a:pt x="8290217" y="637945"/>
                  <a:pt x="8286889" y="515305"/>
                </a:cubicBezTo>
                <a:lnTo>
                  <a:pt x="8666844" y="515305"/>
                </a:lnTo>
                <a:lnTo>
                  <a:pt x="8666844" y="484606"/>
                </a:lnTo>
                <a:cubicBezTo>
                  <a:pt x="8666685" y="293207"/>
                  <a:pt x="8561433" y="225387"/>
                  <a:pt x="8439696" y="225387"/>
                </a:cubicBezTo>
                <a:moveTo>
                  <a:pt x="9844911" y="225387"/>
                </a:moveTo>
                <a:cubicBezTo>
                  <a:pt x="9693214" y="225387"/>
                  <a:pt x="9590181" y="330485"/>
                  <a:pt x="9590181" y="515462"/>
                </a:cubicBezTo>
                <a:cubicBezTo>
                  <a:pt x="9590181" y="697150"/>
                  <a:pt x="9690994" y="794573"/>
                  <a:pt x="9840473" y="794573"/>
                </a:cubicBezTo>
                <a:cubicBezTo>
                  <a:pt x="9975525" y="794573"/>
                  <a:pt x="10052087" y="712500"/>
                  <a:pt x="10067462" y="599728"/>
                </a:cubicBezTo>
                <a:lnTo>
                  <a:pt x="9979964" y="578896"/>
                </a:lnTo>
                <a:cubicBezTo>
                  <a:pt x="9964429" y="681801"/>
                  <a:pt x="9920204" y="716729"/>
                  <a:pt x="9847130" y="716729"/>
                </a:cubicBezTo>
                <a:cubicBezTo>
                  <a:pt x="9740768" y="716729"/>
                  <a:pt x="9686557" y="640138"/>
                  <a:pt x="9686557" y="508727"/>
                </a:cubicBezTo>
                <a:cubicBezTo>
                  <a:pt x="9686557" y="371991"/>
                  <a:pt x="9744097" y="302918"/>
                  <a:pt x="9842691" y="302918"/>
                </a:cubicBezTo>
                <a:cubicBezTo>
                  <a:pt x="9912437" y="302918"/>
                  <a:pt x="9963478" y="336906"/>
                  <a:pt x="9979964" y="434172"/>
                </a:cubicBezTo>
                <a:lnTo>
                  <a:pt x="10067462" y="413341"/>
                </a:lnTo>
                <a:cubicBezTo>
                  <a:pt x="10051928" y="301978"/>
                  <a:pt x="9975525" y="225387"/>
                  <a:pt x="9844911" y="225387"/>
                </a:cubicBezTo>
                <a:moveTo>
                  <a:pt x="10644449" y="225387"/>
                </a:moveTo>
                <a:cubicBezTo>
                  <a:pt x="10565826" y="225387"/>
                  <a:pt x="10511615" y="262665"/>
                  <a:pt x="10489424" y="320617"/>
                </a:cubicBezTo>
                <a:lnTo>
                  <a:pt x="10489424" y="236351"/>
                </a:lnTo>
                <a:lnTo>
                  <a:pt x="10397486" y="236351"/>
                </a:lnTo>
                <a:lnTo>
                  <a:pt x="10397486" y="783609"/>
                </a:lnTo>
                <a:lnTo>
                  <a:pt x="10489424" y="783609"/>
                </a:lnTo>
                <a:lnTo>
                  <a:pt x="10489424" y="423522"/>
                </a:lnTo>
                <a:cubicBezTo>
                  <a:pt x="10489424" y="346931"/>
                  <a:pt x="10528259" y="295557"/>
                  <a:pt x="10610211" y="295557"/>
                </a:cubicBezTo>
                <a:cubicBezTo>
                  <a:pt x="10691052" y="295557"/>
                  <a:pt x="10729888" y="346931"/>
                  <a:pt x="10729888" y="423522"/>
                </a:cubicBezTo>
                <a:lnTo>
                  <a:pt x="10729888" y="783609"/>
                </a:lnTo>
                <a:lnTo>
                  <a:pt x="10821825" y="783609"/>
                </a:lnTo>
                <a:lnTo>
                  <a:pt x="10821825" y="404883"/>
                </a:lnTo>
                <a:cubicBezTo>
                  <a:pt x="10821666" y="301978"/>
                  <a:pt x="10756200" y="225387"/>
                  <a:pt x="10644449" y="225387"/>
                </a:cubicBezTo>
                <a:moveTo>
                  <a:pt x="11036293" y="450775"/>
                </a:moveTo>
                <a:cubicBezTo>
                  <a:pt x="11048498" y="354449"/>
                  <a:pt x="11098271" y="299786"/>
                  <a:pt x="11185771" y="299786"/>
                </a:cubicBezTo>
                <a:cubicBezTo>
                  <a:pt x="11268831" y="299786"/>
                  <a:pt x="11317495" y="349123"/>
                  <a:pt x="11319713" y="450775"/>
                </a:cubicBezTo>
                <a:lnTo>
                  <a:pt x="11036293" y="450775"/>
                </a:lnTo>
                <a:moveTo>
                  <a:pt x="11185929" y="225387"/>
                </a:moveTo>
                <a:cubicBezTo>
                  <a:pt x="11039780" y="225387"/>
                  <a:pt x="10937856" y="327195"/>
                  <a:pt x="10937856" y="514366"/>
                </a:cubicBezTo>
                <a:cubicBezTo>
                  <a:pt x="10937856" y="693861"/>
                  <a:pt x="11032013" y="794573"/>
                  <a:pt x="11185929" y="794573"/>
                </a:cubicBezTo>
                <a:cubicBezTo>
                  <a:pt x="11312263" y="794573"/>
                  <a:pt x="11391996" y="723464"/>
                  <a:pt x="11411810" y="616174"/>
                </a:cubicBezTo>
                <a:lnTo>
                  <a:pt x="11327639" y="594246"/>
                </a:lnTo>
                <a:cubicBezTo>
                  <a:pt x="11313214" y="686186"/>
                  <a:pt x="11263441" y="717825"/>
                  <a:pt x="11194806" y="717825"/>
                </a:cubicBezTo>
                <a:cubicBezTo>
                  <a:pt x="11085114" y="717825"/>
                  <a:pt x="11036451" y="637945"/>
                  <a:pt x="11033123" y="515305"/>
                </a:cubicBezTo>
                <a:lnTo>
                  <a:pt x="11413077" y="515305"/>
                </a:lnTo>
                <a:lnTo>
                  <a:pt x="11413077" y="484606"/>
                </a:lnTo>
                <a:cubicBezTo>
                  <a:pt x="11412919" y="293207"/>
                  <a:pt x="11307667" y="225387"/>
                  <a:pt x="11185929" y="225387"/>
                </a:cubicBezTo>
                <a:moveTo>
                  <a:pt x="5470751" y="83169"/>
                </a:moveTo>
                <a:lnTo>
                  <a:pt x="5378814" y="105097"/>
                </a:lnTo>
                <a:lnTo>
                  <a:pt x="5378814" y="236351"/>
                </a:lnTo>
                <a:lnTo>
                  <a:pt x="5272452" y="236351"/>
                </a:lnTo>
                <a:lnTo>
                  <a:pt x="5272452" y="306364"/>
                </a:lnTo>
                <a:lnTo>
                  <a:pt x="5378814" y="306364"/>
                </a:lnTo>
                <a:lnTo>
                  <a:pt x="5378814" y="641234"/>
                </a:lnTo>
                <a:cubicBezTo>
                  <a:pt x="5378814" y="730982"/>
                  <a:pt x="5421929" y="794416"/>
                  <a:pt x="5530511" y="794416"/>
                </a:cubicBezTo>
                <a:cubicBezTo>
                  <a:pt x="5584722" y="794416"/>
                  <a:pt x="5631325" y="776874"/>
                  <a:pt x="5649078" y="760428"/>
                </a:cubicBezTo>
                <a:lnTo>
                  <a:pt x="5623558" y="694801"/>
                </a:lnTo>
                <a:cubicBezTo>
                  <a:pt x="5623558" y="694801"/>
                  <a:pt x="5590270" y="717825"/>
                  <a:pt x="5542716" y="717825"/>
                </a:cubicBezTo>
                <a:cubicBezTo>
                  <a:pt x="5492784" y="717825"/>
                  <a:pt x="5470751" y="688222"/>
                  <a:pt x="5470751" y="626981"/>
                </a:cubicBezTo>
                <a:lnTo>
                  <a:pt x="5470751" y="306364"/>
                </a:lnTo>
                <a:lnTo>
                  <a:pt x="5634654" y="306364"/>
                </a:lnTo>
                <a:lnTo>
                  <a:pt x="5634654" y="236351"/>
                </a:lnTo>
                <a:lnTo>
                  <a:pt x="5470751" y="236351"/>
                </a:lnTo>
                <a:lnTo>
                  <a:pt x="5470751" y="83169"/>
                </a:lnTo>
                <a:moveTo>
                  <a:pt x="2397823" y="17386"/>
                </a:moveTo>
                <a:lnTo>
                  <a:pt x="2301447" y="17386"/>
                </a:lnTo>
                <a:lnTo>
                  <a:pt x="2301447" y="783452"/>
                </a:lnTo>
                <a:lnTo>
                  <a:pt x="2397823" y="783452"/>
                </a:lnTo>
                <a:lnTo>
                  <a:pt x="2397823" y="17386"/>
                </a:lnTo>
                <a:close/>
                <a:moveTo>
                  <a:pt x="8064337" y="17386"/>
                </a:moveTo>
                <a:lnTo>
                  <a:pt x="7918188" y="17386"/>
                </a:lnTo>
                <a:lnTo>
                  <a:pt x="7688979" y="634656"/>
                </a:lnTo>
                <a:lnTo>
                  <a:pt x="7458501" y="17386"/>
                </a:lnTo>
                <a:lnTo>
                  <a:pt x="7305695" y="17386"/>
                </a:lnTo>
                <a:lnTo>
                  <a:pt x="7305695" y="783452"/>
                </a:lnTo>
                <a:lnTo>
                  <a:pt x="7402071" y="783452"/>
                </a:lnTo>
                <a:lnTo>
                  <a:pt x="7402071" y="123579"/>
                </a:lnTo>
                <a:lnTo>
                  <a:pt x="7649034" y="783452"/>
                </a:lnTo>
                <a:lnTo>
                  <a:pt x="7723217" y="783452"/>
                </a:lnTo>
                <a:lnTo>
                  <a:pt x="7967961" y="122483"/>
                </a:lnTo>
                <a:lnTo>
                  <a:pt x="7967961" y="783452"/>
                </a:lnTo>
                <a:lnTo>
                  <a:pt x="8064337" y="783452"/>
                </a:lnTo>
                <a:lnTo>
                  <a:pt x="8064337" y="17386"/>
                </a:lnTo>
                <a:moveTo>
                  <a:pt x="9007646" y="716729"/>
                </a:moveTo>
                <a:cubicBezTo>
                  <a:pt x="8916819" y="716729"/>
                  <a:pt x="8855949" y="652198"/>
                  <a:pt x="8855949" y="509823"/>
                </a:cubicBezTo>
                <a:cubicBezTo>
                  <a:pt x="8855949" y="366509"/>
                  <a:pt x="8916819" y="302918"/>
                  <a:pt x="9007646" y="302918"/>
                </a:cubicBezTo>
                <a:cubicBezTo>
                  <a:pt x="9098475" y="302918"/>
                  <a:pt x="9159343" y="366352"/>
                  <a:pt x="9159343" y="509823"/>
                </a:cubicBezTo>
                <a:cubicBezTo>
                  <a:pt x="9159502" y="652198"/>
                  <a:pt x="9098475" y="716729"/>
                  <a:pt x="9007646" y="716729"/>
                </a:cubicBezTo>
                <a:moveTo>
                  <a:pt x="9249219" y="17386"/>
                </a:moveTo>
                <a:lnTo>
                  <a:pt x="9157282" y="17386"/>
                </a:lnTo>
                <a:lnTo>
                  <a:pt x="9157282" y="341292"/>
                </a:lnTo>
                <a:cubicBezTo>
                  <a:pt x="9137309" y="281147"/>
                  <a:pt x="9088646" y="225231"/>
                  <a:pt x="8992271" y="225231"/>
                </a:cubicBezTo>
                <a:cubicBezTo>
                  <a:pt x="8868155" y="225231"/>
                  <a:pt x="8759732" y="321557"/>
                  <a:pt x="8759732" y="513113"/>
                </a:cubicBezTo>
                <a:cubicBezTo>
                  <a:pt x="8759732" y="706861"/>
                  <a:pt x="8868314" y="794416"/>
                  <a:pt x="8984504" y="794416"/>
                </a:cubicBezTo>
                <a:cubicBezTo>
                  <a:pt x="9072002" y="794416"/>
                  <a:pt x="9136200" y="744139"/>
                  <a:pt x="9157282" y="672873"/>
                </a:cubicBezTo>
                <a:lnTo>
                  <a:pt x="9157282" y="714536"/>
                </a:lnTo>
                <a:cubicBezTo>
                  <a:pt x="9157282" y="739753"/>
                  <a:pt x="9159502" y="767006"/>
                  <a:pt x="9162831" y="783452"/>
                </a:cubicBezTo>
                <a:lnTo>
                  <a:pt x="9255878" y="783452"/>
                </a:lnTo>
                <a:cubicBezTo>
                  <a:pt x="9251439" y="757139"/>
                  <a:pt x="9249219" y="718922"/>
                  <a:pt x="9249219" y="669584"/>
                </a:cubicBezTo>
                <a:lnTo>
                  <a:pt x="9249219" y="17386"/>
                </a:lnTo>
                <a:moveTo>
                  <a:pt x="5784131" y="1096"/>
                </a:moveTo>
                <a:cubicBezTo>
                  <a:pt x="5747515" y="1096"/>
                  <a:pt x="5718824" y="29603"/>
                  <a:pt x="5718824" y="65627"/>
                </a:cubicBezTo>
                <a:cubicBezTo>
                  <a:pt x="5718824" y="101808"/>
                  <a:pt x="5747673" y="129061"/>
                  <a:pt x="5784131" y="129061"/>
                </a:cubicBezTo>
                <a:cubicBezTo>
                  <a:pt x="5820747" y="129061"/>
                  <a:pt x="5848329" y="101651"/>
                  <a:pt x="5848329" y="65627"/>
                </a:cubicBezTo>
                <a:cubicBezTo>
                  <a:pt x="5848487" y="29446"/>
                  <a:pt x="5820747" y="1096"/>
                  <a:pt x="5784131" y="1096"/>
                </a:cubicBezTo>
                <a:moveTo>
                  <a:pt x="9428497" y="1096"/>
                </a:moveTo>
                <a:cubicBezTo>
                  <a:pt x="9391881" y="1096"/>
                  <a:pt x="9363190" y="29603"/>
                  <a:pt x="9363190" y="65627"/>
                </a:cubicBezTo>
                <a:cubicBezTo>
                  <a:pt x="9363190" y="101808"/>
                  <a:pt x="9392040" y="129061"/>
                  <a:pt x="9428497" y="129061"/>
                </a:cubicBezTo>
                <a:cubicBezTo>
                  <a:pt x="9465114" y="129061"/>
                  <a:pt x="9492696" y="101651"/>
                  <a:pt x="9492696" y="65627"/>
                </a:cubicBezTo>
                <a:cubicBezTo>
                  <a:pt x="9492696" y="29446"/>
                  <a:pt x="9465114" y="1096"/>
                  <a:pt x="9428497" y="1096"/>
                </a:cubicBezTo>
                <a:moveTo>
                  <a:pt x="10219159" y="1096"/>
                </a:moveTo>
                <a:cubicBezTo>
                  <a:pt x="10182543" y="1096"/>
                  <a:pt x="10153852" y="29603"/>
                  <a:pt x="10153852" y="65627"/>
                </a:cubicBezTo>
                <a:cubicBezTo>
                  <a:pt x="10153852" y="101808"/>
                  <a:pt x="10182701" y="129061"/>
                  <a:pt x="10219159" y="129061"/>
                </a:cubicBezTo>
                <a:cubicBezTo>
                  <a:pt x="10255775" y="129061"/>
                  <a:pt x="10283358" y="101651"/>
                  <a:pt x="10283358" y="65627"/>
                </a:cubicBezTo>
                <a:cubicBezTo>
                  <a:pt x="10283358" y="29446"/>
                  <a:pt x="10255618" y="1096"/>
                  <a:pt x="10219159" y="1096"/>
                </a:cubicBezTo>
                <a:moveTo>
                  <a:pt x="1651545" y="800994"/>
                </a:moveTo>
                <a:cubicBezTo>
                  <a:pt x="1836529" y="800994"/>
                  <a:pt x="1908494" y="691512"/>
                  <a:pt x="1908494" y="548197"/>
                </a:cubicBezTo>
                <a:lnTo>
                  <a:pt x="1908494" y="17542"/>
                </a:lnTo>
                <a:lnTo>
                  <a:pt x="1771222" y="17542"/>
                </a:lnTo>
                <a:lnTo>
                  <a:pt x="1771222" y="583282"/>
                </a:lnTo>
                <a:cubicBezTo>
                  <a:pt x="1771222" y="675222"/>
                  <a:pt x="1735715" y="729885"/>
                  <a:pt x="1651545" y="729885"/>
                </a:cubicBezTo>
                <a:cubicBezTo>
                  <a:pt x="1568484" y="729885"/>
                  <a:pt x="1531867" y="671933"/>
                  <a:pt x="1531867" y="572318"/>
                </a:cubicBezTo>
                <a:lnTo>
                  <a:pt x="1531867" y="467221"/>
                </a:lnTo>
                <a:lnTo>
                  <a:pt x="1394595" y="501209"/>
                </a:lnTo>
                <a:lnTo>
                  <a:pt x="1394595" y="548197"/>
                </a:lnTo>
                <a:cubicBezTo>
                  <a:pt x="1394595" y="691668"/>
                  <a:pt x="1466560" y="800994"/>
                  <a:pt x="1651545" y="800994"/>
                </a:cubicBezTo>
                <a:moveTo>
                  <a:pt x="920642" y="721114"/>
                </a:moveTo>
                <a:cubicBezTo>
                  <a:pt x="814280" y="721114"/>
                  <a:pt x="748973" y="635752"/>
                  <a:pt x="748973" y="544908"/>
                </a:cubicBezTo>
                <a:cubicBezTo>
                  <a:pt x="748973" y="488052"/>
                  <a:pt x="774493" y="435425"/>
                  <a:pt x="816499" y="405979"/>
                </a:cubicBezTo>
                <a:lnTo>
                  <a:pt x="1066791" y="676319"/>
                </a:lnTo>
                <a:cubicBezTo>
                  <a:pt x="1020188" y="703572"/>
                  <a:pt x="968196" y="721114"/>
                  <a:pt x="920642" y="721114"/>
                </a:cubicBezTo>
                <a:moveTo>
                  <a:pt x="1054585" y="329388"/>
                </a:moveTo>
                <a:cubicBezTo>
                  <a:pt x="1144304" y="329388"/>
                  <a:pt x="1199625" y="380762"/>
                  <a:pt x="1199625" y="469413"/>
                </a:cubicBezTo>
                <a:cubicBezTo>
                  <a:pt x="1199625" y="508884"/>
                  <a:pt x="1188529" y="549294"/>
                  <a:pt x="1164118" y="586571"/>
                </a:cubicBezTo>
                <a:lnTo>
                  <a:pt x="947114" y="350220"/>
                </a:lnTo>
                <a:cubicBezTo>
                  <a:pt x="985949" y="334870"/>
                  <a:pt x="1023517" y="329388"/>
                  <a:pt x="1054585" y="329388"/>
                </a:cubicBezTo>
                <a:moveTo>
                  <a:pt x="920642" y="57952"/>
                </a:moveTo>
                <a:cubicBezTo>
                  <a:pt x="985949" y="57952"/>
                  <a:pt x="1024785" y="95230"/>
                  <a:pt x="1024785" y="163050"/>
                </a:cubicBezTo>
                <a:cubicBezTo>
                  <a:pt x="1024785" y="225387"/>
                  <a:pt x="993717" y="284593"/>
                  <a:pt x="917313" y="318424"/>
                </a:cubicBezTo>
                <a:lnTo>
                  <a:pt x="869760" y="265954"/>
                </a:lnTo>
                <a:cubicBezTo>
                  <a:pt x="827595" y="220062"/>
                  <a:pt x="815548" y="191556"/>
                  <a:pt x="815548" y="157568"/>
                </a:cubicBezTo>
                <a:cubicBezTo>
                  <a:pt x="815390" y="94133"/>
                  <a:pt x="856286" y="57952"/>
                  <a:pt x="920642" y="57952"/>
                </a:cubicBezTo>
                <a:moveTo>
                  <a:pt x="1198515" y="623692"/>
                </a:moveTo>
                <a:cubicBezTo>
                  <a:pt x="1258274" y="553679"/>
                  <a:pt x="1292672" y="477088"/>
                  <a:pt x="1292672" y="410208"/>
                </a:cubicBezTo>
                <a:cubicBezTo>
                  <a:pt x="1292672" y="327039"/>
                  <a:pt x="1236241" y="271279"/>
                  <a:pt x="1147632" y="271279"/>
                </a:cubicBezTo>
                <a:cubicBezTo>
                  <a:pt x="1101188" y="271279"/>
                  <a:pt x="1049038" y="284436"/>
                  <a:pt x="1014799" y="297593"/>
                </a:cubicBezTo>
                <a:lnTo>
                  <a:pt x="1012580" y="293207"/>
                </a:lnTo>
                <a:cubicBezTo>
                  <a:pt x="1096750" y="248412"/>
                  <a:pt x="1132257" y="206749"/>
                  <a:pt x="1132257" y="148796"/>
                </a:cubicBezTo>
                <a:cubicBezTo>
                  <a:pt x="1132257" y="65627"/>
                  <a:pt x="1056963" y="0"/>
                  <a:pt x="923971" y="0"/>
                </a:cubicBezTo>
                <a:cubicBezTo>
                  <a:pt x="771165" y="0"/>
                  <a:pt x="695871" y="84266"/>
                  <a:pt x="695871" y="189363"/>
                </a:cubicBezTo>
                <a:cubicBezTo>
                  <a:pt x="695871" y="246219"/>
                  <a:pt x="720282" y="303231"/>
                  <a:pt x="784480" y="372148"/>
                </a:cubicBezTo>
                <a:lnTo>
                  <a:pt x="785589" y="374340"/>
                </a:lnTo>
                <a:cubicBezTo>
                  <a:pt x="677008" y="425714"/>
                  <a:pt x="627235" y="508884"/>
                  <a:pt x="627235" y="594246"/>
                </a:cubicBezTo>
                <a:cubicBezTo>
                  <a:pt x="627235" y="707018"/>
                  <a:pt x="714734" y="801151"/>
                  <a:pt x="849787" y="801151"/>
                </a:cubicBezTo>
                <a:cubicBezTo>
                  <a:pt x="927300" y="801151"/>
                  <a:pt x="1018128" y="769356"/>
                  <a:pt x="1100079" y="712500"/>
                </a:cubicBezTo>
                <a:lnTo>
                  <a:pt x="1166496" y="783609"/>
                </a:lnTo>
                <a:lnTo>
                  <a:pt x="1340384" y="783609"/>
                </a:lnTo>
                <a:lnTo>
                  <a:pt x="1340384" y="778127"/>
                </a:lnTo>
                <a:lnTo>
                  <a:pt x="1198515" y="623692"/>
                </a:lnTo>
                <a:close/>
                <a:moveTo>
                  <a:pt x="256949" y="800994"/>
                </a:moveTo>
                <a:cubicBezTo>
                  <a:pt x="441934" y="800994"/>
                  <a:pt x="513898" y="691512"/>
                  <a:pt x="513898" y="548197"/>
                </a:cubicBezTo>
                <a:lnTo>
                  <a:pt x="513898" y="17542"/>
                </a:lnTo>
                <a:lnTo>
                  <a:pt x="376626" y="17542"/>
                </a:lnTo>
                <a:lnTo>
                  <a:pt x="376626" y="583282"/>
                </a:lnTo>
                <a:cubicBezTo>
                  <a:pt x="376626" y="675222"/>
                  <a:pt x="341120" y="729885"/>
                  <a:pt x="256949" y="729885"/>
                </a:cubicBezTo>
                <a:cubicBezTo>
                  <a:pt x="173889" y="729885"/>
                  <a:pt x="137272" y="671933"/>
                  <a:pt x="137272" y="572318"/>
                </a:cubicBezTo>
                <a:lnTo>
                  <a:pt x="137272" y="467221"/>
                </a:lnTo>
                <a:lnTo>
                  <a:pt x="0" y="501209"/>
                </a:lnTo>
                <a:lnTo>
                  <a:pt x="0" y="548197"/>
                </a:lnTo>
                <a:cubicBezTo>
                  <a:pt x="0" y="691668"/>
                  <a:pt x="71965" y="800994"/>
                  <a:pt x="256949" y="800994"/>
                </a:cubicBezTo>
              </a:path>
            </a:pathLst>
          </a:custGeom>
          <a:solidFill>
            <a:schemeClr val="accent1"/>
          </a:solidFill>
          <a:ln w="158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08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  <p:sldLayoutId id="2147483830" r:id="rId24"/>
    <p:sldLayoutId id="2147483831" r:id="rId25"/>
    <p:sldLayoutId id="2147483832" r:id="rId26"/>
    <p:sldLayoutId id="2147483833" r:id="rId27"/>
    <p:sldLayoutId id="2147483834" r:id="rId28"/>
    <p:sldLayoutId id="2147483835" r:id="rId29"/>
    <p:sldLayoutId id="2147483836" r:id="rId30"/>
    <p:sldLayoutId id="2147483837" r:id="rId31"/>
    <p:sldLayoutId id="2147483838" r:id="rId32"/>
    <p:sldLayoutId id="2147483839" r:id="rId33"/>
    <p:sldLayoutId id="2147483840" r:id="rId34"/>
    <p:sldLayoutId id="2147483841" r:id="rId35"/>
    <p:sldLayoutId id="2147483842" r:id="rId36"/>
    <p:sldLayoutId id="2147483843" r:id="rId37"/>
    <p:sldLayoutId id="2147483844" r:id="rId38"/>
    <p:sldLayoutId id="2147483845" r:id="rId39"/>
    <p:sldLayoutId id="2147483846" r:id="rId40"/>
    <p:sldLayoutId id="2147483847" r:id="rId41"/>
    <p:sldLayoutId id="2147483848" r:id="rId42"/>
    <p:sldLayoutId id="2147483849" r:id="rId43"/>
    <p:sldLayoutId id="2147483850" r:id="rId44"/>
    <p:sldLayoutId id="2147483851" r:id="rId45"/>
    <p:sldLayoutId id="2147483852" r:id="rId46"/>
    <p:sldLayoutId id="2147483853" r:id="rId47"/>
    <p:sldLayoutId id="2147483854" r:id="rId48"/>
    <p:sldLayoutId id="2147483855" r:id="rId49"/>
    <p:sldLayoutId id="2147483856" r:id="rId50"/>
    <p:sldLayoutId id="2147483857" r:id="rId51"/>
    <p:sldLayoutId id="2147483858" r:id="rId52"/>
    <p:sldLayoutId id="2147483859" r:id="rId5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ts val="600"/>
        </a:spcBef>
        <a:spcAft>
          <a:spcPts val="600"/>
        </a:spcAft>
        <a:buNone/>
        <a:defRPr sz="3500" b="0" i="0" kern="1200" spc="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856800" indent="-2857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lang="en-GB" sz="1800" b="0" i="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8">
          <p15:clr>
            <a:srgbClr val="FDE53C"/>
          </p15:clr>
        </p15:guide>
        <p15:guide id="2" pos="181">
          <p15:clr>
            <a:srgbClr val="FDE53C"/>
          </p15:clr>
        </p15:guide>
        <p15:guide id="3" pos="708">
          <p15:clr>
            <a:srgbClr val="FDE53C"/>
          </p15:clr>
        </p15:guide>
        <p15:guide id="4" pos="798">
          <p15:clr>
            <a:srgbClr val="FDE53C"/>
          </p15:clr>
        </p15:guide>
        <p15:guide id="5" pos="1325">
          <p15:clr>
            <a:srgbClr val="FDE53C"/>
          </p15:clr>
        </p15:guide>
        <p15:guide id="6" pos="1416">
          <p15:clr>
            <a:srgbClr val="FDE53C"/>
          </p15:clr>
        </p15:guide>
        <p15:guide id="7" pos="1942">
          <p15:clr>
            <a:srgbClr val="FDE53C"/>
          </p15:clr>
        </p15:guide>
        <p15:guide id="8" pos="2032">
          <p15:clr>
            <a:srgbClr val="FDE53C"/>
          </p15:clr>
        </p15:guide>
        <p15:guide id="9" pos="2559">
          <p15:clr>
            <a:srgbClr val="FDE53C"/>
          </p15:clr>
        </p15:guide>
        <p15:guide id="10" pos="2650">
          <p15:clr>
            <a:srgbClr val="FDE53C"/>
          </p15:clr>
        </p15:guide>
        <p15:guide id="11" pos="3176">
          <p15:clr>
            <a:srgbClr val="FDE53C"/>
          </p15:clr>
        </p15:guide>
        <p15:guide id="12" pos="3264">
          <p15:clr>
            <a:srgbClr val="FDE53C"/>
          </p15:clr>
        </p15:guide>
        <p15:guide id="13" pos="3793">
          <p15:clr>
            <a:srgbClr val="FDE53C"/>
          </p15:clr>
        </p15:guide>
        <p15:guide id="14" pos="3884">
          <p15:clr>
            <a:srgbClr val="FDE53C"/>
          </p15:clr>
        </p15:guide>
        <p15:guide id="15" pos="4411">
          <p15:clr>
            <a:srgbClr val="FDE53C"/>
          </p15:clr>
        </p15:guide>
        <p15:guide id="16" pos="4501">
          <p15:clr>
            <a:srgbClr val="FDE53C"/>
          </p15:clr>
        </p15:guide>
        <p15:guide id="17" pos="5028">
          <p15:clr>
            <a:srgbClr val="FDE53C"/>
          </p15:clr>
        </p15:guide>
        <p15:guide id="18" pos="5118">
          <p15:clr>
            <a:srgbClr val="FDE53C"/>
          </p15:clr>
        </p15:guide>
        <p15:guide id="19" pos="5645">
          <p15:clr>
            <a:srgbClr val="FDE53C"/>
          </p15:clr>
        </p15:guide>
        <p15:guide id="20" pos="5735">
          <p15:clr>
            <a:srgbClr val="FDE53C"/>
          </p15:clr>
        </p15:guide>
        <p15:guide id="21" pos="6262">
          <p15:clr>
            <a:srgbClr val="FDE53C"/>
          </p15:clr>
        </p15:guide>
        <p15:guide id="22" pos="6352">
          <p15:clr>
            <a:srgbClr val="FDE53C"/>
          </p15:clr>
        </p15:guide>
        <p15:guide id="23" pos="6879">
          <p15:clr>
            <a:srgbClr val="FDE53C"/>
          </p15:clr>
        </p15:guide>
        <p15:guide id="24" pos="6970">
          <p15:clr>
            <a:srgbClr val="FDE53C"/>
          </p15:clr>
        </p15:guide>
        <p15:guide id="25" pos="7496">
          <p15:clr>
            <a:srgbClr val="FDE53C"/>
          </p15:clr>
        </p15:guide>
        <p15:guide id="28" orient="horz" pos="1382">
          <p15:clr>
            <a:srgbClr val="FDE53C"/>
          </p15:clr>
        </p15:guide>
        <p15:guide id="29" orient="horz" pos="1473">
          <p15:clr>
            <a:srgbClr val="FDE53C"/>
          </p15:clr>
        </p15:guide>
        <p15:guide id="30" orient="horz" pos="2024">
          <p15:clr>
            <a:srgbClr val="FDE53C"/>
          </p15:clr>
        </p15:guide>
        <p15:guide id="31" orient="horz" pos="2115">
          <p15:clr>
            <a:srgbClr val="FDE53C"/>
          </p15:clr>
        </p15:guide>
        <p15:guide id="32" orient="horz" pos="2666">
          <p15:clr>
            <a:srgbClr val="FDE53C"/>
          </p15:clr>
        </p15:guide>
        <p15:guide id="33" orient="horz" pos="2757">
          <p15:clr>
            <a:srgbClr val="FDE53C"/>
          </p15:clr>
        </p15:guide>
        <p15:guide id="34" orient="horz" pos="3308">
          <p15:clr>
            <a:srgbClr val="FDE53C"/>
          </p15:clr>
        </p15:guide>
        <p15:guide id="35" orient="horz" pos="3398">
          <p15:clr>
            <a:srgbClr val="FDE53C"/>
          </p15:clr>
        </p15:guide>
        <p15:guide id="36" orient="horz" pos="3954">
          <p15:clr>
            <a:srgbClr val="FDE53C"/>
          </p15:clr>
        </p15:guide>
        <p15:guide id="37" orient="horz" pos="4044">
          <p15:clr>
            <a:srgbClr val="FDE53C"/>
          </p15:clr>
        </p15:guide>
        <p15:guide id="38" orient="horz" pos="4131">
          <p15:clr>
            <a:srgbClr val="FDE53C"/>
          </p15:clr>
        </p15:guide>
        <p15:guide id="39" orient="horz" pos="738">
          <p15:clr>
            <a:srgbClr val="FDE53C"/>
          </p15:clr>
        </p15:guide>
        <p15:guide id="40" orient="horz" pos="828">
          <p15:clr>
            <a:srgbClr val="FDE53C"/>
          </p15:clr>
        </p15:guide>
        <p15:guide id="41" orient="horz" pos="1060">
          <p15:clr>
            <a:srgbClr val="FDE53C"/>
          </p15:clr>
        </p15:guide>
        <p15:guide id="42" orient="horz" pos="1148">
          <p15:clr>
            <a:srgbClr val="FDE53C"/>
          </p15:clr>
        </p15:guide>
        <p15:guide id="43" orient="horz" pos="1702">
          <p15:clr>
            <a:srgbClr val="FDE53C"/>
          </p15:clr>
        </p15:guide>
        <p15:guide id="44" orient="horz" pos="1794">
          <p15:clr>
            <a:srgbClr val="FDE53C"/>
          </p15:clr>
        </p15:guide>
        <p15:guide id="45" orient="horz" pos="2346">
          <p15:clr>
            <a:srgbClr val="FDE53C"/>
          </p15:clr>
        </p15:guide>
        <p15:guide id="46" orient="horz" pos="2436">
          <p15:clr>
            <a:srgbClr val="FDE53C"/>
          </p15:clr>
        </p15:guide>
        <p15:guide id="47" orient="horz" pos="2990">
          <p15:clr>
            <a:srgbClr val="FDE53C"/>
          </p15:clr>
        </p15:guide>
        <p15:guide id="48" orient="horz" pos="3080">
          <p15:clr>
            <a:srgbClr val="FDE53C"/>
          </p15:clr>
        </p15:guide>
        <p15:guide id="49" orient="horz" pos="3632">
          <p15:clr>
            <a:srgbClr val="FDE53C"/>
          </p15:clr>
        </p15:guide>
        <p15:guide id="50" orient="horz" pos="3722">
          <p15:clr>
            <a:srgbClr val="FDE53C"/>
          </p15:clr>
        </p15:guide>
        <p15:guide id="51" orient="horz" pos="380">
          <p15:clr>
            <a:srgbClr val="547EBF"/>
          </p15:clr>
        </p15:guide>
        <p15:guide id="52" pos="7172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3.xml"/><Relationship Id="rId7" Type="http://schemas.openxmlformats.org/officeDocument/2006/relationships/slide" Target="slide15.xml"/><Relationship Id="rId12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slide" Target="slide10.xml"/><Relationship Id="rId11" Type="http://schemas.openxmlformats.org/officeDocument/2006/relationships/slide" Target="slide24.xml"/><Relationship Id="rId5" Type="http://schemas.openxmlformats.org/officeDocument/2006/relationships/slide" Target="slide8.xml"/><Relationship Id="rId10" Type="http://schemas.openxmlformats.org/officeDocument/2006/relationships/slide" Target="slide22.xml"/><Relationship Id="rId4" Type="http://schemas.openxmlformats.org/officeDocument/2006/relationships/slide" Target="slide13.xml"/><Relationship Id="rId9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3.xml"/><Relationship Id="rId7" Type="http://schemas.openxmlformats.org/officeDocument/2006/relationships/slide" Target="slide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0.xml"/><Relationship Id="rId6" Type="http://schemas.openxmlformats.org/officeDocument/2006/relationships/slide" Target="slide10.xml"/><Relationship Id="rId11" Type="http://schemas.openxmlformats.org/officeDocument/2006/relationships/slide" Target="slide22.xml"/><Relationship Id="rId5" Type="http://schemas.openxmlformats.org/officeDocument/2006/relationships/slide" Target="slide8.xml"/><Relationship Id="rId10" Type="http://schemas.openxmlformats.org/officeDocument/2006/relationships/slide" Target="slide26.xml"/><Relationship Id="rId4" Type="http://schemas.openxmlformats.org/officeDocument/2006/relationships/slide" Target="slide13.xml"/><Relationship Id="rId9" Type="http://schemas.openxmlformats.org/officeDocument/2006/relationships/slide" Target="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EC91AC-C302-AEC3-1CD4-A5616037B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278" y="891936"/>
            <a:ext cx="11091117" cy="3930563"/>
          </a:xfrm>
        </p:spPr>
        <p:txBody>
          <a:bodyPr>
            <a:normAutofit/>
          </a:bodyPr>
          <a:lstStyle/>
          <a:p>
            <a:pPr algn="ctr"/>
            <a:r>
              <a:rPr lang="pl-PL" sz="6600" noProof="0" dirty="0"/>
              <a:t>Dane z rzeczywistej praktyki klinicznej (RW) porównujące ARPI w </a:t>
            </a:r>
            <a:r>
              <a:rPr lang="pl-PL" sz="6600" noProof="0" dirty="0" err="1"/>
              <a:t>mHSPC</a:t>
            </a:r>
            <a:endParaRPr lang="en-US" sz="7200" noProof="0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3D3222A-3335-40FE-2D2A-9F56E0A6C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163" y="4889500"/>
            <a:ext cx="4454985" cy="865188"/>
          </a:xfrm>
        </p:spPr>
        <p:txBody>
          <a:bodyPr/>
          <a:lstStyle/>
          <a:p>
            <a:r>
              <a:rPr lang="pl-PL" sz="1800" dirty="0"/>
              <a:t>Data opracowania: </a:t>
            </a:r>
            <a:r>
              <a:rPr lang="en-US" sz="1800"/>
              <a:t>Lipiec 2025</a:t>
            </a:r>
            <a:br>
              <a:rPr lang="pl-PL" sz="1800" dirty="0"/>
            </a:br>
            <a:r>
              <a:rPr lang="en-US" dirty="0"/>
              <a:t>CP-534217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C1A25D-F19D-8D68-83AE-6DF4C8F2F1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723" y="5754688"/>
            <a:ext cx="2415164" cy="77715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4589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3132-19E4-AD88-5DA8-46D5E118B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62" y="404039"/>
            <a:ext cx="11660676" cy="418576"/>
          </a:xfrm>
        </p:spPr>
        <p:txBody>
          <a:bodyPr/>
          <a:lstStyle/>
          <a:p>
            <a:r>
              <a:rPr lang="pl-PL" sz="3200" b="1" dirty="0"/>
              <a:t>PODSUMOWANIE danych RW porównujących ARPI w </a:t>
            </a:r>
            <a:r>
              <a:rPr lang="pl-PL" sz="3200" b="1" dirty="0" err="1"/>
              <a:t>mHSPC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63EB8-5F76-5838-6EC9-C905B9661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017135"/>
            <a:ext cx="379679" cy="3333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A593AE1B-00C2-F8F9-3D6E-5E559C958E3A}"/>
              </a:ext>
            </a:extLst>
          </p:cNvPr>
          <p:cNvSpPr/>
          <p:nvPr/>
        </p:nvSpPr>
        <p:spPr>
          <a:xfrm>
            <a:off x="143502" y="1138191"/>
            <a:ext cx="2060683" cy="333955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784347D8-CA52-3E09-6256-9D47A7643DB8}"/>
              </a:ext>
            </a:extLst>
          </p:cNvPr>
          <p:cNvSpPr/>
          <p:nvPr/>
        </p:nvSpPr>
        <p:spPr>
          <a:xfrm>
            <a:off x="2127183" y="1136862"/>
            <a:ext cx="2797942" cy="333955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2022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C18C42B3-DFA0-4B49-F4E3-61A1B53D9D7E}"/>
              </a:ext>
            </a:extLst>
          </p:cNvPr>
          <p:cNvSpPr/>
          <p:nvPr/>
        </p:nvSpPr>
        <p:spPr>
          <a:xfrm>
            <a:off x="4831885" y="1136862"/>
            <a:ext cx="3229556" cy="333955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7A723806-48AE-4707-01BC-C6DDA88AC550}"/>
              </a:ext>
            </a:extLst>
          </p:cNvPr>
          <p:cNvSpPr/>
          <p:nvPr/>
        </p:nvSpPr>
        <p:spPr>
          <a:xfrm>
            <a:off x="7969718" y="1136863"/>
            <a:ext cx="3668273" cy="333955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3" name="TextBox 2">
            <a:hlinkClick r:id="rId3" action="ppaction://hlinksldjump"/>
            <a:extLst>
              <a:ext uri="{FF2B5EF4-FFF2-40B4-BE49-F238E27FC236}">
                <a16:creationId xmlns:a16="http://schemas.microsoft.com/office/drawing/2014/main" id="{CB09F351-06B4-2815-7BE7-AF926D4A6815}"/>
              </a:ext>
            </a:extLst>
          </p:cNvPr>
          <p:cNvSpPr txBox="1"/>
          <p:nvPr/>
        </p:nvSpPr>
        <p:spPr>
          <a:xfrm>
            <a:off x="142516" y="1680735"/>
            <a:ext cx="1958439" cy="11386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Pilon et al. AMCP 2021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APA, ENZA, ABI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Czas do odpowiedzi PSA90</a:t>
            </a:r>
            <a:endParaRPr kumimoji="0" lang="pl-PL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Czas d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o uPSA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% PSA90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i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uPSA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1" name="TextBox 20">
            <a:hlinkClick r:id="rId4" action="ppaction://hlinksldjump"/>
            <a:extLst>
              <a:ext uri="{FF2B5EF4-FFF2-40B4-BE49-F238E27FC236}">
                <a16:creationId xmlns:a16="http://schemas.microsoft.com/office/drawing/2014/main" id="{7E233AB8-A6A9-265E-3830-B79401C90505}"/>
              </a:ext>
            </a:extLst>
          </p:cNvPr>
          <p:cNvSpPr txBox="1"/>
          <p:nvPr/>
        </p:nvSpPr>
        <p:spPr>
          <a:xfrm>
            <a:off x="2305050" y="1680735"/>
            <a:ext cx="2343149" cy="11386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Lowentritt et al. ASCO GU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</a:t>
            </a: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2022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APA, ENZA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% PSA90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6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miesiącach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Czas do 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PSA90</a:t>
            </a:r>
          </a:p>
        </p:txBody>
      </p:sp>
      <p:sp>
        <p:nvSpPr>
          <p:cNvPr id="22" name="TextBox 21">
            <a:hlinkClick r:id="rId5" action="ppaction://hlinksldjump"/>
            <a:extLst>
              <a:ext uri="{FF2B5EF4-FFF2-40B4-BE49-F238E27FC236}">
                <a16:creationId xmlns:a16="http://schemas.microsoft.com/office/drawing/2014/main" id="{6BDA4436-852D-2C81-BCDB-66D8645C4E33}"/>
              </a:ext>
            </a:extLst>
          </p:cNvPr>
          <p:cNvSpPr txBox="1"/>
          <p:nvPr/>
        </p:nvSpPr>
        <p:spPr>
          <a:xfrm>
            <a:off x="5038725" y="1680735"/>
            <a:ext cx="2524484" cy="8814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Lowentritt et al. ASCO GU 2023 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ENZA, ABI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Progresja do 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CR, CRFS, OS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Odsetki po 12, 18 i 24 miesiącach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5" name="TextBox 24">
            <a:hlinkClick r:id="rId6" action="ppaction://hlinksldjump"/>
            <a:extLst>
              <a:ext uri="{FF2B5EF4-FFF2-40B4-BE49-F238E27FC236}">
                <a16:creationId xmlns:a16="http://schemas.microsoft.com/office/drawing/2014/main" id="{FC3FEE11-FBAA-F457-941A-180381541D3D}"/>
              </a:ext>
            </a:extLst>
          </p:cNvPr>
          <p:cNvSpPr txBox="1"/>
          <p:nvPr/>
        </p:nvSpPr>
        <p:spPr>
          <a:xfrm>
            <a:off x="5038725" y="2670708"/>
            <a:ext cx="2524484" cy="801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Lowentritt et al. AUA 2023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ENZA, ABI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PT" sz="1100" dirty="0">
                <a:solidFill>
                  <a:srgbClr val="000000"/>
                </a:solidFill>
                <a:latin typeface="Johnson Text"/>
              </a:rPr>
              <a:t>PSA90 </a:t>
            </a:r>
            <a:r>
              <a:rPr lang="pl-PL" sz="1100" dirty="0">
                <a:solidFill>
                  <a:srgbClr val="000000"/>
                </a:solidFill>
                <a:latin typeface="Johnson Text"/>
              </a:rPr>
              <a:t>i</a:t>
            </a:r>
            <a:r>
              <a:rPr lang="pt-PT" sz="1100" dirty="0">
                <a:solidFill>
                  <a:srgbClr val="000000"/>
                </a:solidFill>
                <a:latin typeface="Johnson Text"/>
              </a:rPr>
              <a:t> uPSA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Progresja do 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CR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i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CRFS</a:t>
            </a:r>
          </a:p>
        </p:txBody>
      </p:sp>
      <p:sp>
        <p:nvSpPr>
          <p:cNvPr id="26" name="TextBox 25">
            <a:hlinkClick r:id="rId4" action="ppaction://hlinksldjump"/>
            <a:extLst>
              <a:ext uri="{FF2B5EF4-FFF2-40B4-BE49-F238E27FC236}">
                <a16:creationId xmlns:a16="http://schemas.microsoft.com/office/drawing/2014/main" id="{A9AB63BF-CDA1-8F76-7CE1-6168F991E071}"/>
              </a:ext>
            </a:extLst>
          </p:cNvPr>
          <p:cNvSpPr txBox="1"/>
          <p:nvPr/>
        </p:nvSpPr>
        <p:spPr>
          <a:xfrm>
            <a:off x="5038725" y="3622410"/>
            <a:ext cx="2524484" cy="11877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Lowentritt et al. Urol Oncol. 2023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APA, ENZA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% PSA90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6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miesiącach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Czas do 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PSA90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Takie same dane jak dla </a:t>
            </a:r>
            <a:r>
              <a:rPr kumimoji="0" lang="pt-PT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ASCO-GU 2022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7" name="TextBox 26">
            <a:hlinkClick r:id="rId7" action="ppaction://hlinksldjump"/>
            <a:extLst>
              <a:ext uri="{FF2B5EF4-FFF2-40B4-BE49-F238E27FC236}">
                <a16:creationId xmlns:a16="http://schemas.microsoft.com/office/drawing/2014/main" id="{6C7361E3-775C-3E54-239D-A7CA7AD6C422}"/>
              </a:ext>
            </a:extLst>
          </p:cNvPr>
          <p:cNvSpPr txBox="1"/>
          <p:nvPr/>
        </p:nvSpPr>
        <p:spPr>
          <a:xfrm>
            <a:off x="5038725" y="4960415"/>
            <a:ext cx="2524484" cy="8014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Lowentritt et al. Urol Oncol. 2023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ABI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% PSA90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po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 6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miesiącach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Czas do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PSA90</a:t>
            </a:r>
          </a:p>
        </p:txBody>
      </p:sp>
      <p:sp>
        <p:nvSpPr>
          <p:cNvPr id="28" name="TextBox 27">
            <a:hlinkClick r:id="rId8" action="ppaction://hlinksldjump"/>
            <a:extLst>
              <a:ext uri="{FF2B5EF4-FFF2-40B4-BE49-F238E27FC236}">
                <a16:creationId xmlns:a16="http://schemas.microsoft.com/office/drawing/2014/main" id="{F6E99D2A-E300-C0F1-874D-1385F25394CF}"/>
              </a:ext>
            </a:extLst>
          </p:cNvPr>
          <p:cNvSpPr txBox="1"/>
          <p:nvPr/>
        </p:nvSpPr>
        <p:spPr>
          <a:xfrm>
            <a:off x="8495941" y="1680735"/>
            <a:ext cx="2524484" cy="8814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Maughan et al. ASCO GU 2024 (OASIS)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1L APA, ENZA, ABI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OS,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czas do 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CR,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czas do 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uPSA</a:t>
            </a:r>
          </a:p>
        </p:txBody>
      </p:sp>
      <p:sp>
        <p:nvSpPr>
          <p:cNvPr id="29" name="TextBox 28">
            <a:hlinkClick r:id="rId9" action="ppaction://hlinksldjump"/>
            <a:extLst>
              <a:ext uri="{FF2B5EF4-FFF2-40B4-BE49-F238E27FC236}">
                <a16:creationId xmlns:a16="http://schemas.microsoft.com/office/drawing/2014/main" id="{31E2E1BA-B2D5-EE8A-C555-C801874359C7}"/>
              </a:ext>
            </a:extLst>
          </p:cNvPr>
          <p:cNvSpPr txBox="1"/>
          <p:nvPr/>
        </p:nvSpPr>
        <p:spPr>
          <a:xfrm>
            <a:off x="8495941" y="2674244"/>
            <a:ext cx="2524484" cy="8014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Bilen et al. ASCO GU 2024 (ROME) 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RW OS i wskaźniki OS po 12, 18 i 24 miesiącach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30" name="TextBox 29">
            <a:hlinkClick r:id="rId10" action="ppaction://hlinksldjump"/>
            <a:extLst>
              <a:ext uri="{FF2B5EF4-FFF2-40B4-BE49-F238E27FC236}">
                <a16:creationId xmlns:a16="http://schemas.microsoft.com/office/drawing/2014/main" id="{C89274B6-FF6F-DB9F-2FD7-5E5C7242035A}"/>
              </a:ext>
            </a:extLst>
          </p:cNvPr>
          <p:cNvSpPr txBox="1"/>
          <p:nvPr/>
        </p:nvSpPr>
        <p:spPr>
          <a:xfrm>
            <a:off x="8495941" y="3584425"/>
            <a:ext cx="2524484" cy="8014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Bilen et al. ASCO GU 2024 (ROMA) </a:t>
            </a: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ABI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RW OS i wskaźniki OS po 12, 18 i 24 miesiącach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31" name="TextBox 30">
            <a:hlinkClick r:id="rId11" action="ppaction://hlinksldjump"/>
            <a:extLst>
              <a:ext uri="{FF2B5EF4-FFF2-40B4-BE49-F238E27FC236}">
                <a16:creationId xmlns:a16="http://schemas.microsoft.com/office/drawing/2014/main" id="{58F97D34-FD51-BDE3-5755-C41D8CD168E2}"/>
              </a:ext>
            </a:extLst>
          </p:cNvPr>
          <p:cNvSpPr txBox="1"/>
          <p:nvPr/>
        </p:nvSpPr>
        <p:spPr>
          <a:xfrm>
            <a:off x="8541612" y="4525948"/>
            <a:ext cx="2524484" cy="102036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Lowentritt et al. ASCO GU 2024 (PROMPT-1)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 </a:t>
            </a:r>
            <a:endParaRPr lang="en-US" sz="1100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% PSA90 po 6 miesiącach i łącznie, czas do PSA90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2" name="TextBox 31">
            <a:hlinkClick r:id="rId12" action="ppaction://hlinksldjump"/>
            <a:extLst>
              <a:ext uri="{FF2B5EF4-FFF2-40B4-BE49-F238E27FC236}">
                <a16:creationId xmlns:a16="http://schemas.microsoft.com/office/drawing/2014/main" id="{D9CF54CD-3CCD-5EE3-3E78-BB35796AEEC5}"/>
              </a:ext>
            </a:extLst>
          </p:cNvPr>
          <p:cNvSpPr txBox="1"/>
          <p:nvPr/>
        </p:nvSpPr>
        <p:spPr>
          <a:xfrm>
            <a:off x="8541612" y="5705480"/>
            <a:ext cx="2524484" cy="9134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Brown et al. ASCO GU 2024 (PROMPT-2)</a:t>
            </a:r>
            <a:endParaRPr kumimoji="0" lang="pt-PT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PT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ABI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  <a:p>
            <a:pPr marL="357188" marR="0" lvl="1" indent="-158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% PSA90 po 6 miesiącach i łącznie, czas do PSA90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6514589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21793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200" noProof="0" dirty="0"/>
              <a:t>Głębokość odpowiedzi PSA u pacjentów z </a:t>
            </a:r>
            <a:r>
              <a:rPr lang="pl-PL" sz="3200" noProof="0" dirty="0" err="1"/>
              <a:t>mHSPC</a:t>
            </a:r>
            <a:r>
              <a:rPr lang="pl-PL" sz="3200" noProof="0" dirty="0"/>
              <a:t> leczonych apalutamidem, </a:t>
            </a:r>
            <a:r>
              <a:rPr lang="pl-PL" sz="3200" noProof="0" dirty="0" err="1"/>
              <a:t>enzalutamidem</a:t>
            </a:r>
            <a:r>
              <a:rPr lang="pl-PL" sz="3200" noProof="0" dirty="0"/>
              <a:t> lub octanem </a:t>
            </a:r>
            <a:r>
              <a:rPr lang="pl-PL" sz="3200" noProof="0" dirty="0" err="1"/>
              <a:t>abirateronu</a:t>
            </a:r>
            <a:r>
              <a:rPr lang="pl-PL" sz="3200" noProof="0" dirty="0"/>
              <a:t> w warunkach urologii środowiskowej </a:t>
            </a:r>
            <a:r>
              <a:rPr lang="en-US" sz="3200" noProof="0" dirty="0"/>
              <a:t> 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0984705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Pilon D, Durkin M, Rossi C, Khilfeh I, Kinkead F, Wu C, Ellis L, Lefebvre P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en-US" sz="1050" dirty="0">
                <a:solidFill>
                  <a:schemeClr val="bg1"/>
                </a:solidFill>
                <a:latin typeface="+mj-lt"/>
              </a:rPr>
              <a:t>Pilon D, et al. AMCP Nexus 2021. </a:t>
            </a:r>
            <a:r>
              <a:rPr lang="en-US" sz="1050" dirty="0" err="1">
                <a:solidFill>
                  <a:schemeClr val="bg1"/>
                </a:solidFill>
                <a:latin typeface="+mj-lt"/>
              </a:rPr>
              <a:t>Abstra</a:t>
            </a:r>
            <a:r>
              <a:rPr lang="pl-PL" sz="1050" dirty="0">
                <a:solidFill>
                  <a:schemeClr val="bg1"/>
                </a:solidFill>
                <a:latin typeface="+mj-lt"/>
              </a:rPr>
              <a:t>k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t C29. 18-21 </a:t>
            </a:r>
            <a:r>
              <a:rPr lang="en-US" sz="1050" dirty="0" err="1">
                <a:solidFill>
                  <a:schemeClr val="bg1"/>
                </a:solidFill>
                <a:latin typeface="+mj-lt"/>
              </a:rPr>
              <a:t>października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2021 r.</a:t>
            </a:r>
          </a:p>
        </p:txBody>
      </p:sp>
    </p:spTree>
    <p:extLst>
      <p:ext uri="{BB962C8B-B14F-4D97-AF65-F5344CB8AC3E}">
        <p14:creationId xmlns:p14="http://schemas.microsoft.com/office/powerpoint/2010/main" val="1577045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BE6D9-680E-48CC-A5F5-F9868ADA7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ea typeface="Verdana" panose="020B0604030504040204" pitchFamily="34" charset="0"/>
              </a:rPr>
              <a:pPr marL="0" marR="0" lvl="0" indent="0" algn="r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4BC4D2-4843-4485-BA89-EC309F2750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1613" y="5768105"/>
            <a:ext cx="11780242" cy="42581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solidFill>
                  <a:srgbClr val="000000"/>
                </a:solidFill>
              </a:rPr>
              <a:t>AAP, octan </a:t>
            </a:r>
            <a:r>
              <a:rPr lang="en-US" sz="800" dirty="0" err="1">
                <a:solidFill>
                  <a:srgbClr val="000000"/>
                </a:solidFill>
              </a:rPr>
              <a:t>abirateronu</a:t>
            </a:r>
            <a:r>
              <a:rPr lang="en-US" sz="800" dirty="0">
                <a:solidFill>
                  <a:srgbClr val="000000"/>
                </a:solidFill>
              </a:rPr>
              <a:t> z prednizonem; APA, apalutamid; ENZA, </a:t>
            </a:r>
            <a:r>
              <a:rPr lang="en-US" sz="800" dirty="0" err="1">
                <a:solidFill>
                  <a:srgbClr val="000000"/>
                </a:solidFill>
              </a:rPr>
              <a:t>enzalutamid</a:t>
            </a:r>
            <a:r>
              <a:rPr lang="en-US" sz="800" dirty="0">
                <a:solidFill>
                  <a:srgbClr val="000000"/>
                </a:solidFill>
              </a:rPr>
              <a:t>; ASI, inhibitor </a:t>
            </a:r>
            <a:r>
              <a:rPr lang="en-US" sz="800" dirty="0" err="1">
                <a:solidFill>
                  <a:srgbClr val="000000"/>
                </a:solidFill>
              </a:rPr>
              <a:t>sygnalizacji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androgenowej</a:t>
            </a:r>
            <a:r>
              <a:rPr lang="en-US" sz="800" dirty="0">
                <a:solidFill>
                  <a:srgbClr val="000000"/>
                </a:solidFill>
              </a:rPr>
              <a:t>; CI, </a:t>
            </a:r>
            <a:r>
              <a:rPr lang="en-US" sz="800" dirty="0" err="1">
                <a:solidFill>
                  <a:srgbClr val="000000"/>
                </a:solidFill>
              </a:rPr>
              <a:t>przedział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ufności</a:t>
            </a:r>
            <a:r>
              <a:rPr lang="en-US" sz="800" dirty="0">
                <a:solidFill>
                  <a:srgbClr val="000000"/>
                </a:solidFill>
              </a:rPr>
              <a:t>; </a:t>
            </a:r>
            <a:r>
              <a:rPr lang="en-US" sz="800" dirty="0" err="1">
                <a:solidFill>
                  <a:srgbClr val="000000"/>
                </a:solidFill>
              </a:rPr>
              <a:t>mHSPC</a:t>
            </a:r>
            <a:r>
              <a:rPr lang="en-US" sz="800" dirty="0">
                <a:solidFill>
                  <a:srgbClr val="000000"/>
                </a:solidFill>
              </a:rPr>
              <a:t>, </a:t>
            </a:r>
            <a:r>
              <a:rPr lang="en-US" sz="800" dirty="0" err="1">
                <a:solidFill>
                  <a:srgbClr val="000000"/>
                </a:solidFill>
              </a:rPr>
              <a:t>rak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gruczołu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krokowego</a:t>
            </a:r>
            <a:r>
              <a:rPr lang="en-US" sz="800" dirty="0">
                <a:solidFill>
                  <a:srgbClr val="000000"/>
                </a:solidFill>
              </a:rPr>
              <a:t> z </a:t>
            </a:r>
            <a:r>
              <a:rPr lang="en-US" sz="800" dirty="0" err="1">
                <a:solidFill>
                  <a:srgbClr val="000000"/>
                </a:solidFill>
              </a:rPr>
              <a:t>przerzutami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wrażliwy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hormony</a:t>
            </a:r>
            <a:r>
              <a:rPr lang="en-US" sz="800" dirty="0">
                <a:solidFill>
                  <a:srgbClr val="000000"/>
                </a:solidFill>
              </a:rPr>
              <a:t>; PSA, </a:t>
            </a:r>
            <a:r>
              <a:rPr lang="en-US" sz="800" dirty="0" err="1">
                <a:solidFill>
                  <a:srgbClr val="000000"/>
                </a:solidFill>
              </a:rPr>
              <a:t>antygen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specyficzny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dla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gruczołu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krokowego</a:t>
            </a:r>
            <a:r>
              <a:rPr lang="en-US" sz="800" dirty="0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aseline="30000" dirty="0">
                <a:solidFill>
                  <a:srgbClr val="211D1E"/>
                </a:solidFill>
              </a:rPr>
              <a:t>c</a:t>
            </a:r>
            <a:r>
              <a:rPr lang="pl-PL" sz="800" dirty="0">
                <a:solidFill>
                  <a:srgbClr val="211D1E"/>
                </a:solidFill>
              </a:rPr>
              <a:t>Odpowiedź PSA została zdefiniowana jako pierwszy spadek wartości PSA o co najmniej 90% w stosunku do ostatniej wartości PSA w ciągu 13 tygodni od daty indeksu</a:t>
            </a:r>
            <a:r>
              <a:rPr lang="en-US" sz="800" dirty="0">
                <a:solidFill>
                  <a:srgbClr val="211D1E"/>
                </a:solidFill>
              </a:rPr>
              <a:t>.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36B3441-AF97-4BD2-B2B7-FD95E915A76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Po podaniu APALUTAMIDU vs ENZA </a:t>
            </a:r>
            <a:b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</a:b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lub AAP w </a:t>
            </a:r>
            <a:r>
              <a:rPr kumimoji="0" lang="pl-PL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mHSPC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pacjenci osiągali wyższą odpowiedź PSA90 w krótszym czasie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C1BDCC0B-7405-40E2-8B66-A5FA097D31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1655980"/>
              </p:ext>
            </p:extLst>
          </p:nvPr>
        </p:nvGraphicFramePr>
        <p:xfrm>
          <a:off x="9021164" y="2825545"/>
          <a:ext cx="3170836" cy="237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B87251C8-7659-462D-9C09-717C2F788759}"/>
              </a:ext>
            </a:extLst>
          </p:cNvPr>
          <p:cNvSpPr txBox="1"/>
          <p:nvPr/>
        </p:nvSpPr>
        <p:spPr>
          <a:xfrm>
            <a:off x="9522643" y="2825260"/>
            <a:ext cx="2604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Mediana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czasu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do PSA90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9C3494-3C22-45A7-972F-EA2994C31B72}"/>
              </a:ext>
            </a:extLst>
          </p:cNvPr>
          <p:cNvGrpSpPr/>
          <p:nvPr/>
        </p:nvGrpSpPr>
        <p:grpSpPr>
          <a:xfrm>
            <a:off x="60591" y="2483745"/>
            <a:ext cx="9663525" cy="3273451"/>
            <a:chOff x="216336" y="1516926"/>
            <a:chExt cx="7255480" cy="255784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65D2DCC-7139-46A9-8494-E69608EC4A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428" r="3828" b="33789"/>
            <a:stretch/>
          </p:blipFill>
          <p:spPr>
            <a:xfrm>
              <a:off x="216336" y="1516926"/>
              <a:ext cx="6430817" cy="255784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A34C3D-6439-424C-B6A6-12124D7F9FFC}"/>
                </a:ext>
              </a:extLst>
            </p:cNvPr>
            <p:cNvSpPr txBox="1"/>
            <p:nvPr/>
          </p:nvSpPr>
          <p:spPr>
            <a:xfrm>
              <a:off x="2439484" y="3451454"/>
              <a:ext cx="4031075" cy="11640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025D965-063F-4B51-980C-0B459A1DF784}"/>
                </a:ext>
              </a:extLst>
            </p:cNvPr>
            <p:cNvSpPr txBox="1"/>
            <p:nvPr/>
          </p:nvSpPr>
          <p:spPr>
            <a:xfrm>
              <a:off x="6507813" y="2231123"/>
              <a:ext cx="880803" cy="192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0" u="none" strike="noStrike" kern="1200" cap="none" spc="0" normalizeH="0" baseline="0" noProof="0">
                  <a:ln>
                    <a:noFill/>
                  </a:ln>
                  <a:solidFill>
                    <a:srgbClr val="003479"/>
                  </a:solidFill>
                  <a:effectLst/>
                  <a:uLnTx/>
                  <a:uFillTx/>
                  <a:ea typeface="ヒラギノ角ゴ ProN W3"/>
                </a:rPr>
                <a:t>Overall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AEE9E8-7DA3-4E7C-A138-0030F30FCE42}"/>
                </a:ext>
              </a:extLst>
            </p:cNvPr>
            <p:cNvSpPr txBox="1"/>
            <p:nvPr/>
          </p:nvSpPr>
          <p:spPr>
            <a:xfrm>
              <a:off x="6294492" y="2045711"/>
              <a:ext cx="880803" cy="192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ea typeface="ヒラギノ角ゴ ProN W3"/>
                </a:rPr>
                <a:t>APA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932981-EE2B-4859-BD63-80C71AA86FC2}"/>
                </a:ext>
              </a:extLst>
            </p:cNvPr>
            <p:cNvSpPr txBox="1"/>
            <p:nvPr/>
          </p:nvSpPr>
          <p:spPr>
            <a:xfrm>
              <a:off x="6591013" y="2376468"/>
              <a:ext cx="880803" cy="192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0" u="none" strike="noStrike" kern="1200" cap="none" spc="0" normalizeH="0" baseline="0" noProof="0">
                  <a:ln>
                    <a:noFill/>
                  </a:ln>
                  <a:solidFill>
                    <a:srgbClr val="7E2E78"/>
                  </a:solidFill>
                  <a:effectLst/>
                  <a:uLnTx/>
                  <a:uFillTx/>
                  <a:ea typeface="ヒラギノ角ゴ ProN W3"/>
                </a:rPr>
                <a:t>ENZA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039D1F-6735-4B41-AC55-1C36DE6B23FA}"/>
                </a:ext>
              </a:extLst>
            </p:cNvPr>
            <p:cNvSpPr txBox="1"/>
            <p:nvPr/>
          </p:nvSpPr>
          <p:spPr>
            <a:xfrm>
              <a:off x="6327205" y="2512727"/>
              <a:ext cx="880803" cy="192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0" u="none" strike="noStrike" kern="1200" cap="none" spc="0" normalizeH="0" baseline="0" noProof="0">
                  <a:ln>
                    <a:noFill/>
                  </a:ln>
                  <a:solidFill>
                    <a:srgbClr val="00A0DF"/>
                  </a:solidFill>
                  <a:effectLst/>
                  <a:uLnTx/>
                  <a:uFillTx/>
                  <a:ea typeface="ヒラギノ角ゴ ProN W3"/>
                </a:rPr>
                <a:t>AAP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7B82C19-CF94-46FA-87C3-B916BE35853A}"/>
              </a:ext>
            </a:extLst>
          </p:cNvPr>
          <p:cNvSpPr txBox="1"/>
          <p:nvPr/>
        </p:nvSpPr>
        <p:spPr>
          <a:xfrm>
            <a:off x="414819" y="947170"/>
            <a:ext cx="1136236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ea typeface="ヒラギノ角ゴ ProN W3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Retrospektywne podłużne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u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którzy byli leczeni APA, ENZA lub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ABI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Dane kliniczne z PPS Analytics zebrane w ramach rutynowej praktyki klinicznej z 69 ośrodków urologicznych w USA (okres badania: 1 lutego 2017 r. - 5 marca 2021 r.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05D933-103B-2699-6CCE-A4E6D1549BD5}"/>
              </a:ext>
            </a:extLst>
          </p:cNvPr>
          <p:cNvSpPr txBox="1"/>
          <p:nvPr/>
        </p:nvSpPr>
        <p:spPr>
          <a:xfrm>
            <a:off x="3520049" y="2168846"/>
            <a:ext cx="2604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400" b="1" dirty="0">
                <a:solidFill>
                  <a:srgbClr val="212121"/>
                </a:solidFill>
                <a:ea typeface="ヒラギノ角ゴ ProN W3"/>
              </a:rPr>
              <a:t>Czas do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PSA90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7D5CBD0-7275-4A6D-0AC0-FF31BB327A33}"/>
              </a:ext>
            </a:extLst>
          </p:cNvPr>
          <p:cNvSpPr txBox="1">
            <a:spLocks/>
          </p:cNvSpPr>
          <p:nvPr/>
        </p:nvSpPr>
        <p:spPr>
          <a:xfrm>
            <a:off x="64753" y="6402645"/>
            <a:ext cx="11010562" cy="4258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5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en-US" sz="800" dirty="0">
                <a:solidFill>
                  <a:srgbClr val="211D1E"/>
                </a:solidFill>
              </a:rPr>
              <a:t>Pilon D, et al. AMCP Nexus 2021. Abstract C29. October 18-21, 2021. </a:t>
            </a:r>
            <a:endParaRPr lang="en-US" sz="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6DE70-A3F9-25D5-7D5A-767852FE1812}"/>
              </a:ext>
            </a:extLst>
          </p:cNvPr>
          <p:cNvSpPr txBox="1"/>
          <p:nvPr/>
        </p:nvSpPr>
        <p:spPr>
          <a:xfrm>
            <a:off x="4402689" y="2661030"/>
            <a:ext cx="481760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solidFill>
                  <a:srgbClr val="212121"/>
                </a:solidFill>
                <a:ea typeface="ヒラギノ角ゴ ProN W3"/>
              </a:rPr>
              <a:t>Łącznie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610DB9-3105-86E4-BD5D-3C718F54B972}"/>
              </a:ext>
            </a:extLst>
          </p:cNvPr>
          <p:cNvSpPr txBox="1"/>
          <p:nvPr/>
        </p:nvSpPr>
        <p:spPr>
          <a:xfrm>
            <a:off x="5235812" y="2645459"/>
            <a:ext cx="668444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solidFill>
                  <a:srgbClr val="212121"/>
                </a:solidFill>
                <a:ea typeface="ヒラギノ角ゴ ProN W3"/>
              </a:rPr>
              <a:t>Apalutamid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17B513-651E-0889-530A-3A2B4C1B6F1E}"/>
              </a:ext>
            </a:extLst>
          </p:cNvPr>
          <p:cNvSpPr txBox="1"/>
          <p:nvPr/>
        </p:nvSpPr>
        <p:spPr>
          <a:xfrm>
            <a:off x="6370823" y="2648380"/>
            <a:ext cx="723659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 err="1">
                <a:solidFill>
                  <a:srgbClr val="212121"/>
                </a:solidFill>
                <a:ea typeface="ヒラギノ角ゴ ProN W3"/>
              </a:rPr>
              <a:t>Enzalutamid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F2E11C-C00E-EF5F-9DC8-F2892DE2FB44}"/>
              </a:ext>
            </a:extLst>
          </p:cNvPr>
          <p:cNvSpPr txBox="1"/>
          <p:nvPr/>
        </p:nvSpPr>
        <p:spPr>
          <a:xfrm>
            <a:off x="7498559" y="2660884"/>
            <a:ext cx="1050426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solidFill>
                  <a:srgbClr val="212121"/>
                </a:solidFill>
                <a:ea typeface="ヒラギノ角ゴ ProN W3"/>
              </a:rPr>
              <a:t>Octan </a:t>
            </a:r>
            <a:r>
              <a:rPr lang="pl-PL" sz="1000" dirty="0" err="1">
                <a:solidFill>
                  <a:srgbClr val="212121"/>
                </a:solidFill>
                <a:ea typeface="ヒラギノ角ゴ ProN W3"/>
              </a:rPr>
              <a:t>abirateronu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2268CE-8074-8B4D-D37C-8BFE4770E769}"/>
              </a:ext>
            </a:extLst>
          </p:cNvPr>
          <p:cNvSpPr txBox="1"/>
          <p:nvPr/>
        </p:nvSpPr>
        <p:spPr>
          <a:xfrm>
            <a:off x="5569368" y="4544256"/>
            <a:ext cx="448399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Łącznie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ACA291-B2B5-1BDF-BF29-F8B4607C1EDF}"/>
              </a:ext>
            </a:extLst>
          </p:cNvPr>
          <p:cNvSpPr txBox="1"/>
          <p:nvPr/>
        </p:nvSpPr>
        <p:spPr>
          <a:xfrm>
            <a:off x="6250388" y="4573067"/>
            <a:ext cx="661215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Apalutamid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99B9A0-3CFE-07A6-1BE7-9D4863764F63}"/>
              </a:ext>
            </a:extLst>
          </p:cNvPr>
          <p:cNvSpPr txBox="1"/>
          <p:nvPr/>
        </p:nvSpPr>
        <p:spPr>
          <a:xfrm>
            <a:off x="6998218" y="4559827"/>
            <a:ext cx="764723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 err="1">
                <a:solidFill>
                  <a:srgbClr val="212121"/>
                </a:solidFill>
                <a:ea typeface="ヒラギノ角ゴ ProN W3"/>
              </a:rPr>
              <a:t>Enzalutamid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EEB9FF-1EE6-898D-1E25-6854C7CB6004}"/>
              </a:ext>
            </a:extLst>
          </p:cNvPr>
          <p:cNvSpPr txBox="1"/>
          <p:nvPr/>
        </p:nvSpPr>
        <p:spPr>
          <a:xfrm>
            <a:off x="7758315" y="4428644"/>
            <a:ext cx="704064" cy="3077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Octan </a:t>
            </a:r>
            <a:br>
              <a:rPr lang="pl-PL" sz="1000" b="1" dirty="0">
                <a:solidFill>
                  <a:srgbClr val="212121"/>
                </a:solidFill>
                <a:ea typeface="ヒラギノ角ゴ ProN W3"/>
              </a:rPr>
            </a:br>
            <a:r>
              <a:rPr lang="pl-PL" sz="1000" b="1" dirty="0" err="1">
                <a:solidFill>
                  <a:srgbClr val="212121"/>
                </a:solidFill>
                <a:ea typeface="ヒラギノ角ゴ ProN W3"/>
              </a:rPr>
              <a:t>abirateronu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267314-4C2A-72A2-AB4F-DFE261F6C189}"/>
              </a:ext>
            </a:extLst>
          </p:cNvPr>
          <p:cNvSpPr txBox="1"/>
          <p:nvPr/>
        </p:nvSpPr>
        <p:spPr>
          <a:xfrm>
            <a:off x="4402689" y="5608763"/>
            <a:ext cx="557756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Miesiące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528CFD-232F-7A58-F4F2-4D9C139B6948}"/>
              </a:ext>
            </a:extLst>
          </p:cNvPr>
          <p:cNvSpPr txBox="1"/>
          <p:nvPr/>
        </p:nvSpPr>
        <p:spPr>
          <a:xfrm>
            <a:off x="4181014" y="4766281"/>
            <a:ext cx="1179261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Liczba pacjentów, 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3001F6-9980-24C8-053F-1E4879A44A25}"/>
              </a:ext>
            </a:extLst>
          </p:cNvPr>
          <p:cNvSpPr txBox="1"/>
          <p:nvPr/>
        </p:nvSpPr>
        <p:spPr>
          <a:xfrm>
            <a:off x="3065731" y="4969973"/>
            <a:ext cx="242985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Mediana czasu do odpowiedzi </a:t>
            </a:r>
            <a:r>
              <a:rPr kumimoji="0" lang="pl-PL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PSA</a:t>
            </a:r>
            <a:r>
              <a:rPr kumimoji="0" lang="pl-PL" sz="900" b="1" i="0" u="none" strike="noStrike" kern="1200" cap="none" spc="0" normalizeH="0" baseline="3000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c</a:t>
            </a: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miesiące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A11C1D-1364-1359-5590-98127C498D0F}"/>
              </a:ext>
            </a:extLst>
          </p:cNvPr>
          <p:cNvSpPr txBox="1"/>
          <p:nvPr/>
        </p:nvSpPr>
        <p:spPr>
          <a:xfrm>
            <a:off x="2550282" y="5135893"/>
            <a:ext cx="2945306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Liczba pacjentów, którzy uzyskali odpowiedź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PSA</a:t>
            </a:r>
            <a:r>
              <a:rPr kumimoji="0" lang="pl-PL" sz="1000" b="1" i="0" u="none" strike="noStrike" kern="1200" cap="none" spc="0" normalizeH="0" baseline="3000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c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n(%)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DFB0FB-CBE5-6703-D096-D3B03EE7BD07}"/>
              </a:ext>
            </a:extLst>
          </p:cNvPr>
          <p:cNvSpPr txBox="1"/>
          <p:nvPr/>
        </p:nvSpPr>
        <p:spPr>
          <a:xfrm rot="16200000">
            <a:off x="-1016290" y="3838717"/>
            <a:ext cx="2413271" cy="3077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% pacjentów z odpowiedzią PSA (spadek o ≥90% w stosunku od wartości wyjściowej)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6367B8-1931-D48F-8C2F-65190063F507}"/>
              </a:ext>
            </a:extLst>
          </p:cNvPr>
          <p:cNvSpPr txBox="1"/>
          <p:nvPr/>
        </p:nvSpPr>
        <p:spPr>
          <a:xfrm>
            <a:off x="8490387" y="3434145"/>
            <a:ext cx="486729" cy="16158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50" b="1" dirty="0">
                <a:solidFill>
                  <a:srgbClr val="002060"/>
                </a:solidFill>
                <a:ea typeface="ヒラギノ角ゴ ProN W3"/>
              </a:rPr>
              <a:t>Łącznie 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251556-9035-6DA3-477A-E5327D521A6C}"/>
              </a:ext>
            </a:extLst>
          </p:cNvPr>
          <p:cNvSpPr txBox="1"/>
          <p:nvPr/>
        </p:nvSpPr>
        <p:spPr>
          <a:xfrm>
            <a:off x="9878253" y="5033983"/>
            <a:ext cx="364737" cy="12311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dirty="0">
                <a:solidFill>
                  <a:srgbClr val="212121"/>
                </a:solidFill>
                <a:ea typeface="ヒラギノ角ゴ ProN W3"/>
              </a:rPr>
              <a:t>Łącznie 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426126755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BE6D9-680E-48CC-A5F5-F9868ADA7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ea typeface="Verdana" panose="020B0604030504040204" pitchFamily="34" charset="0"/>
              </a:rPr>
              <a:pPr marL="0" marR="0" lvl="0" indent="0" algn="r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4BC4D2-4843-4485-BA89-EC309F2750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5336" y="5978056"/>
            <a:ext cx="8382000" cy="275167"/>
          </a:xfrm>
        </p:spPr>
        <p:txBody>
          <a:bodyPr/>
          <a:lstStyle/>
          <a:p>
            <a:pPr algn="l"/>
            <a:endParaRPr lang="en-US" sz="800" dirty="0">
              <a:solidFill>
                <a:srgbClr val="000000"/>
              </a:solidFill>
            </a:endParaRPr>
          </a:p>
          <a:p>
            <a:pPr algn="just"/>
            <a:r>
              <a:rPr lang="en-US" sz="800" dirty="0">
                <a:solidFill>
                  <a:srgbClr val="000000"/>
                </a:solidFill>
              </a:rPr>
              <a:t>AAP, octan </a:t>
            </a:r>
            <a:r>
              <a:rPr lang="en-US" sz="800" dirty="0" err="1">
                <a:solidFill>
                  <a:srgbClr val="000000"/>
                </a:solidFill>
              </a:rPr>
              <a:t>abirateronu</a:t>
            </a:r>
            <a:r>
              <a:rPr lang="en-US" sz="800" dirty="0">
                <a:solidFill>
                  <a:srgbClr val="000000"/>
                </a:solidFill>
              </a:rPr>
              <a:t> z prednizonem; APA, apalutamid; ENZA, </a:t>
            </a:r>
            <a:r>
              <a:rPr lang="en-US" sz="800" dirty="0" err="1">
                <a:solidFill>
                  <a:srgbClr val="000000"/>
                </a:solidFill>
              </a:rPr>
              <a:t>enzalutamid</a:t>
            </a:r>
            <a:r>
              <a:rPr lang="en-US" sz="800" dirty="0">
                <a:solidFill>
                  <a:srgbClr val="000000"/>
                </a:solidFill>
              </a:rPr>
              <a:t>; ASI, inhibitor </a:t>
            </a:r>
            <a:r>
              <a:rPr lang="en-US" sz="800" dirty="0" err="1">
                <a:solidFill>
                  <a:srgbClr val="000000"/>
                </a:solidFill>
              </a:rPr>
              <a:t>sygnalizacji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androgenowej</a:t>
            </a:r>
            <a:r>
              <a:rPr lang="en-US" sz="800" dirty="0">
                <a:solidFill>
                  <a:srgbClr val="000000"/>
                </a:solidFill>
              </a:rPr>
              <a:t>; CI, </a:t>
            </a:r>
            <a:r>
              <a:rPr lang="en-US" sz="800" dirty="0" err="1">
                <a:solidFill>
                  <a:srgbClr val="000000"/>
                </a:solidFill>
              </a:rPr>
              <a:t>przedział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ufności</a:t>
            </a:r>
            <a:r>
              <a:rPr lang="en-US" sz="800" dirty="0">
                <a:solidFill>
                  <a:srgbClr val="000000"/>
                </a:solidFill>
              </a:rPr>
              <a:t>; </a:t>
            </a:r>
            <a:r>
              <a:rPr lang="en-US" sz="800" dirty="0" err="1">
                <a:solidFill>
                  <a:srgbClr val="000000"/>
                </a:solidFill>
              </a:rPr>
              <a:t>mHSPC</a:t>
            </a:r>
            <a:r>
              <a:rPr lang="en-US" sz="800" dirty="0">
                <a:solidFill>
                  <a:srgbClr val="000000"/>
                </a:solidFill>
              </a:rPr>
              <a:t>, </a:t>
            </a:r>
            <a:r>
              <a:rPr lang="en-US" sz="800" dirty="0" err="1">
                <a:solidFill>
                  <a:srgbClr val="000000"/>
                </a:solidFill>
              </a:rPr>
              <a:t>rak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gruczołu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krokowego</a:t>
            </a:r>
            <a:r>
              <a:rPr lang="en-US" sz="800" dirty="0">
                <a:solidFill>
                  <a:srgbClr val="000000"/>
                </a:solidFill>
              </a:rPr>
              <a:t> z </a:t>
            </a:r>
            <a:r>
              <a:rPr lang="en-US" sz="800" dirty="0" err="1">
                <a:solidFill>
                  <a:srgbClr val="000000"/>
                </a:solidFill>
              </a:rPr>
              <a:t>przerzutami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wrażliwy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hormony</a:t>
            </a:r>
            <a:r>
              <a:rPr lang="en-US" sz="800" dirty="0">
                <a:solidFill>
                  <a:srgbClr val="000000"/>
                </a:solidFill>
              </a:rPr>
              <a:t>; PSA, </a:t>
            </a:r>
            <a:r>
              <a:rPr lang="en-US" sz="800" dirty="0" err="1">
                <a:solidFill>
                  <a:srgbClr val="000000"/>
                </a:solidFill>
              </a:rPr>
              <a:t>antygen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specyficzny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dla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gruczołu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krokowego</a:t>
            </a:r>
            <a:r>
              <a:rPr lang="en-US" sz="80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B9688A-E8BB-4983-94F6-E2154486AE25}"/>
              </a:ext>
            </a:extLst>
          </p:cNvPr>
          <p:cNvSpPr txBox="1"/>
          <p:nvPr/>
        </p:nvSpPr>
        <p:spPr>
          <a:xfrm>
            <a:off x="3006534" y="1182905"/>
            <a:ext cx="6100335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en-US" sz="1467" b="1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Percentage of patients who reached PSA90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C1C96A2E-4C2A-44C3-82AE-7298F72886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5656959"/>
              </p:ext>
            </p:extLst>
          </p:nvPr>
        </p:nvGraphicFramePr>
        <p:xfrm>
          <a:off x="1944260" y="1131470"/>
          <a:ext cx="8303480" cy="3537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3F50F7E-CBAF-4C32-B9E2-ED9DD36237C1}"/>
              </a:ext>
            </a:extLst>
          </p:cNvPr>
          <p:cNvSpPr txBox="1"/>
          <p:nvPr/>
        </p:nvSpPr>
        <p:spPr>
          <a:xfrm rot="16200000">
            <a:off x="1142545" y="2850521"/>
            <a:ext cx="1900884" cy="2974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Odsetek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</a:t>
            </a:r>
            <a:r>
              <a:rPr kumimoji="0" lang="en-US" sz="1333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pacjentów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A1B8DC-F51A-4E2B-824B-A5185255E72A}"/>
              </a:ext>
            </a:extLst>
          </p:cNvPr>
          <p:cNvSpPr txBox="1"/>
          <p:nvPr/>
        </p:nvSpPr>
        <p:spPr>
          <a:xfrm>
            <a:off x="507009" y="4887169"/>
            <a:ext cx="11289065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</a:rPr>
              <a:t>Łącznie 841 pacjentów z mHSPC, w tym 260 pacjentów w kohorcie otrzymującej APA, 230 pacjentów w kohorcie otrzymującej ENZA </a:t>
            </a:r>
            <a:br>
              <a:rPr kumimoji="0" lang="pl-PL" sz="14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</a:rPr>
            </a:br>
            <a:r>
              <a:rPr kumimoji="0" lang="pl-PL" sz="14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</a:rPr>
              <a:t>i 351 pacjentów w kohorcie otrzymującej ABI</a:t>
            </a:r>
            <a:endParaRPr kumimoji="0" lang="en-US" sz="1467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7BC51EF-AA43-E8FF-23DE-3AB9FBE4540F}"/>
              </a:ext>
            </a:extLst>
          </p:cNvPr>
          <p:cNvSpPr txBox="1">
            <a:spLocks/>
          </p:cNvSpPr>
          <p:nvPr/>
        </p:nvSpPr>
        <p:spPr>
          <a:xfrm>
            <a:off x="64753" y="6402645"/>
            <a:ext cx="11010562" cy="4258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5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en-US" sz="800" dirty="0">
                <a:solidFill>
                  <a:srgbClr val="211D1E"/>
                </a:solidFill>
              </a:rPr>
              <a:t>Pilon D, et al. AMCP Nexus 2021. </a:t>
            </a:r>
            <a:r>
              <a:rPr lang="en-US" sz="800" dirty="0" err="1">
                <a:solidFill>
                  <a:srgbClr val="211D1E"/>
                </a:solidFill>
              </a:rPr>
              <a:t>Abstra</a:t>
            </a:r>
            <a:r>
              <a:rPr lang="pl-PL" sz="800" dirty="0">
                <a:solidFill>
                  <a:srgbClr val="211D1E"/>
                </a:solidFill>
              </a:rPr>
              <a:t>k</a:t>
            </a:r>
            <a:r>
              <a:rPr lang="en-US" sz="800" dirty="0">
                <a:solidFill>
                  <a:srgbClr val="211D1E"/>
                </a:solidFill>
              </a:rPr>
              <a:t>t C29. 18-21 </a:t>
            </a:r>
            <a:r>
              <a:rPr lang="en-US" sz="800" dirty="0" err="1">
                <a:solidFill>
                  <a:srgbClr val="211D1E"/>
                </a:solidFill>
              </a:rPr>
              <a:t>października</a:t>
            </a:r>
            <a:r>
              <a:rPr lang="en-US" sz="800" dirty="0">
                <a:solidFill>
                  <a:srgbClr val="211D1E"/>
                </a:solidFill>
              </a:rPr>
              <a:t> 2021 r. </a:t>
            </a:r>
            <a:endParaRPr lang="en-US" sz="8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F7DDD45-7B46-819E-83FF-047490D2C626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Po podaniu APALUTAMIDU vs ENZA lub AAP w </a:t>
            </a:r>
            <a:r>
              <a:rPr kumimoji="0" lang="pl-PL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mHSPC</a:t>
            </a: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obserwowano większy odsetek pacjentów z odpowiedzią PSA90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42181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75AF25F-4476-4B82-A47D-B61565FD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117"/>
          <a:stretch/>
        </p:blipFill>
        <p:spPr>
          <a:xfrm>
            <a:off x="77028" y="1571710"/>
            <a:ext cx="8701336" cy="31793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BE6D9-680E-48CC-A5F5-F9868ADA7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4BC4D2-4843-4485-BA89-EC309F2750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7009" y="6002451"/>
            <a:ext cx="8382000" cy="275167"/>
          </a:xfrm>
        </p:spPr>
        <p:txBody>
          <a:bodyPr/>
          <a:lstStyle/>
          <a:p>
            <a:pPr algn="l"/>
            <a:endParaRPr lang="en-US" sz="800" dirty="0">
              <a:solidFill>
                <a:srgbClr val="000000"/>
              </a:solidFill>
              <a:latin typeface="+mj-lt"/>
            </a:endParaRPr>
          </a:p>
          <a:p>
            <a:pPr algn="just"/>
            <a:r>
              <a:rPr lang="en-US" sz="800" dirty="0">
                <a:solidFill>
                  <a:srgbClr val="000000"/>
                </a:solidFill>
                <a:latin typeface="+mj-lt"/>
              </a:rPr>
              <a:t>AAP, octan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abirateronu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z prednizonem; APA, apalutamid; ENZA,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enzalutamid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; ASI, inhibitor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sygnalizacji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androgenowej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; CI,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przedział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ufności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;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mHSPC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rak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gruczołu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krokowego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z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przerzutami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wrażliwy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na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hormony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; PSA,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antygen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specyficzny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dla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gruczołu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krokowego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. </a:t>
            </a:r>
          </a:p>
          <a:p>
            <a:pPr algn="just"/>
            <a:r>
              <a:rPr lang="en-US" sz="800" baseline="30000" dirty="0">
                <a:solidFill>
                  <a:srgbClr val="211D1E"/>
                </a:solidFill>
                <a:latin typeface="+mj-lt"/>
              </a:rPr>
              <a:t>c</a:t>
            </a:r>
            <a:r>
              <a:rPr lang="pl-PL" sz="800" dirty="0">
                <a:solidFill>
                  <a:srgbClr val="211D1E"/>
                </a:solidFill>
              </a:rPr>
              <a:t>Odpowiedź PSA została zdefiniowana jako pierwszy spadek wartości PSA o co najmniej 90% w stosunku do ostatniej wartości PSA w ciągu 13 tygodni od daty indeksu</a:t>
            </a:r>
            <a:r>
              <a:rPr lang="en-US" sz="800" dirty="0">
                <a:solidFill>
                  <a:srgbClr val="211D1E"/>
                </a:solidFill>
                <a:latin typeface="+mj-lt"/>
              </a:rPr>
              <a:t>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A34C3D-6439-424C-B6A6-12124D7F9FFC}"/>
              </a:ext>
            </a:extLst>
          </p:cNvPr>
          <p:cNvSpPr txBox="1"/>
          <p:nvPr/>
        </p:nvSpPr>
        <p:spPr>
          <a:xfrm>
            <a:off x="3081409" y="3982728"/>
            <a:ext cx="5374390" cy="1552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/>
              <a:ea typeface="ヒラギノ角ゴ ProN W3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C1BDCC0B-7405-40E2-8B66-A5FA097D31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112810"/>
              </p:ext>
            </p:extLst>
          </p:nvPr>
        </p:nvGraphicFramePr>
        <p:xfrm>
          <a:off x="8982235" y="2202118"/>
          <a:ext cx="3170836" cy="237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B87251C8-7659-462D-9C09-717C2F788759}"/>
              </a:ext>
            </a:extLst>
          </p:cNvPr>
          <p:cNvSpPr txBox="1"/>
          <p:nvPr/>
        </p:nvSpPr>
        <p:spPr>
          <a:xfrm>
            <a:off x="9377219" y="1903162"/>
            <a:ext cx="2604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ヒラギノ角ゴ ProN W3"/>
              </a:rPr>
              <a:t>Mediana czasu do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ヒラギノ角ゴ ProN W3"/>
              </a:rPr>
              <a:t>PSA &lt;0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ヒラギノ角ゴ ProN W3"/>
              </a:rPr>
              <a:t>,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ヒラギノ角ゴ ProN W3"/>
              </a:rPr>
              <a:t>2 ng/m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Verdana"/>
                <a:ea typeface="ヒラギノ角ゴ ProN W3"/>
              </a:rPr>
              <a:t>l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Verdana"/>
              <a:ea typeface="ヒラギノ角ゴ ProN W3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F5EF76-5794-4F35-A467-B4E611FF91DD}"/>
              </a:ext>
            </a:extLst>
          </p:cNvPr>
          <p:cNvSpPr txBox="1"/>
          <p:nvPr/>
        </p:nvSpPr>
        <p:spPr>
          <a:xfrm>
            <a:off x="8274091" y="1894595"/>
            <a:ext cx="11743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1" i="0" u="none" strike="noStrike" kern="1200" cap="none" spc="0" normalizeH="0" baseline="0" noProof="0">
                <a:ln>
                  <a:noFill/>
                </a:ln>
                <a:solidFill>
                  <a:srgbClr val="349941"/>
                </a:solidFill>
                <a:effectLst/>
                <a:uLnTx/>
                <a:uFillTx/>
                <a:latin typeface="Verdana"/>
                <a:ea typeface="ヒラギノ角ゴ ProN W3"/>
              </a:rPr>
              <a:t>APA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8E4B89-DAA3-4DE0-981F-5064993DD5B8}"/>
              </a:ext>
            </a:extLst>
          </p:cNvPr>
          <p:cNvSpPr txBox="1"/>
          <p:nvPr/>
        </p:nvSpPr>
        <p:spPr>
          <a:xfrm>
            <a:off x="8225052" y="2320523"/>
            <a:ext cx="11743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67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latin typeface="Verdana"/>
                <a:ea typeface="ヒラギノ角ゴ ProN W3"/>
              </a:rPr>
              <a:t>Łącznie </a:t>
            </a:r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latin typeface="Verdana"/>
              <a:ea typeface="ヒラギノ角ゴ ProN W3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4AEE68-6709-4484-A789-83EF76CEEAAD}"/>
              </a:ext>
            </a:extLst>
          </p:cNvPr>
          <p:cNvSpPr txBox="1"/>
          <p:nvPr/>
        </p:nvSpPr>
        <p:spPr>
          <a:xfrm>
            <a:off x="8164800" y="2912817"/>
            <a:ext cx="11743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1" i="0" u="none" strike="noStrike" kern="1200" cap="none" spc="0" normalizeH="0" baseline="0" noProof="0">
                <a:ln>
                  <a:noFill/>
                </a:ln>
                <a:solidFill>
                  <a:srgbClr val="00A0DF"/>
                </a:solidFill>
                <a:effectLst/>
                <a:uLnTx/>
                <a:uFillTx/>
                <a:latin typeface="Verdana"/>
                <a:ea typeface="ヒラギノ角ゴ ProN W3"/>
              </a:rPr>
              <a:t>AAP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93E222-33F4-4004-9112-78F307BCB505}"/>
              </a:ext>
            </a:extLst>
          </p:cNvPr>
          <p:cNvSpPr txBox="1"/>
          <p:nvPr/>
        </p:nvSpPr>
        <p:spPr>
          <a:xfrm>
            <a:off x="8382033" y="2578854"/>
            <a:ext cx="117432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1" i="0" u="none" strike="noStrike" kern="1200" cap="none" spc="0" normalizeH="0" baseline="0" noProof="0">
                <a:ln>
                  <a:noFill/>
                </a:ln>
                <a:solidFill>
                  <a:srgbClr val="7E2E78"/>
                </a:solidFill>
                <a:effectLst/>
                <a:uLnTx/>
                <a:uFillTx/>
                <a:latin typeface="Verdana"/>
                <a:ea typeface="ヒラギノ角ゴ ProN W3"/>
              </a:rPr>
              <a:t>ENZA 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89B6006-08EA-74F0-11F0-5201A853077F}"/>
              </a:ext>
            </a:extLst>
          </p:cNvPr>
          <p:cNvSpPr txBox="1">
            <a:spLocks/>
          </p:cNvSpPr>
          <p:nvPr/>
        </p:nvSpPr>
        <p:spPr>
          <a:xfrm>
            <a:off x="64753" y="6402645"/>
            <a:ext cx="11010562" cy="4258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5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en-US" sz="800" dirty="0">
                <a:solidFill>
                  <a:srgbClr val="211D1E"/>
                </a:solidFill>
                <a:latin typeface="+mj-lt"/>
              </a:rPr>
              <a:t>Pilon D, et al. AMCP Nexus 2021. </a:t>
            </a:r>
            <a:r>
              <a:rPr lang="en-US" sz="800" dirty="0" err="1">
                <a:solidFill>
                  <a:srgbClr val="211D1E"/>
                </a:solidFill>
                <a:latin typeface="+mj-lt"/>
              </a:rPr>
              <a:t>Abstra</a:t>
            </a:r>
            <a:r>
              <a:rPr lang="pl-PL" sz="800" dirty="0">
                <a:solidFill>
                  <a:srgbClr val="211D1E"/>
                </a:solidFill>
                <a:latin typeface="+mj-lt"/>
              </a:rPr>
              <a:t>k</a:t>
            </a:r>
            <a:r>
              <a:rPr lang="en-US" sz="800" dirty="0">
                <a:solidFill>
                  <a:srgbClr val="211D1E"/>
                </a:solidFill>
                <a:latin typeface="+mj-lt"/>
              </a:rPr>
              <a:t>t C29. 18-21 </a:t>
            </a:r>
            <a:r>
              <a:rPr lang="en-US" sz="800" dirty="0" err="1">
                <a:solidFill>
                  <a:srgbClr val="211D1E"/>
                </a:solidFill>
                <a:latin typeface="+mj-lt"/>
              </a:rPr>
              <a:t>października</a:t>
            </a:r>
            <a:r>
              <a:rPr lang="en-US" sz="800" dirty="0">
                <a:solidFill>
                  <a:srgbClr val="211D1E"/>
                </a:solidFill>
                <a:latin typeface="+mj-lt"/>
              </a:rPr>
              <a:t> 2021 r. </a:t>
            </a:r>
            <a:endParaRPr lang="en-US" sz="800" dirty="0"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1D75909-00B4-49EC-7D84-ED2828371100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212877" cy="1152216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Po podaniu APALUTAMIDU vs ENZA lub AAP w mHSPC obserwowano krótszą medianę czasu do nieoznaczalnego stężenia PSA</a:t>
            </a:r>
            <a:r>
              <a:rPr kumimoji="0" lang="en-US" sz="2667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6C7D79-7DFD-B173-CA03-CB68B02E447B}"/>
              </a:ext>
            </a:extLst>
          </p:cNvPr>
          <p:cNvSpPr txBox="1"/>
          <p:nvPr/>
        </p:nvSpPr>
        <p:spPr>
          <a:xfrm>
            <a:off x="3491748" y="1319805"/>
            <a:ext cx="2604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400" b="1" dirty="0">
                <a:solidFill>
                  <a:srgbClr val="212121"/>
                </a:solidFill>
                <a:ea typeface="ヒラギノ角ゴ ProN W3"/>
              </a:rPr>
              <a:t>Czas do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uPSA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C2DB88-CD31-A648-9A00-03800047397B}"/>
              </a:ext>
            </a:extLst>
          </p:cNvPr>
          <p:cNvSpPr txBox="1"/>
          <p:nvPr/>
        </p:nvSpPr>
        <p:spPr>
          <a:xfrm rot="16200000">
            <a:off x="-726866" y="2823313"/>
            <a:ext cx="2413271" cy="3077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% pacjentów z odpowiedzią PSA</a:t>
            </a:r>
            <a:br>
              <a:rPr lang="pl-PL" sz="1000" b="1" dirty="0">
                <a:solidFill>
                  <a:srgbClr val="212121"/>
                </a:solidFill>
                <a:ea typeface="ヒラギノ角ゴ ProN W3"/>
              </a:rPr>
            </a:b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 (spadek do &lt;0,2 </a:t>
            </a:r>
            <a:r>
              <a:rPr lang="pl-PL" sz="1000" b="1" dirty="0" err="1">
                <a:solidFill>
                  <a:srgbClr val="212121"/>
                </a:solidFill>
                <a:ea typeface="ヒラギノ角ゴ ProN W3"/>
              </a:rPr>
              <a:t>ng</a:t>
            </a: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/ml))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07B968-B7FA-5AD8-214E-927371E42A08}"/>
              </a:ext>
            </a:extLst>
          </p:cNvPr>
          <p:cNvSpPr txBox="1"/>
          <p:nvPr/>
        </p:nvSpPr>
        <p:spPr>
          <a:xfrm>
            <a:off x="4471022" y="1703303"/>
            <a:ext cx="488621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solidFill>
                  <a:srgbClr val="212121"/>
                </a:solidFill>
                <a:ea typeface="ヒラギノ角ゴ ProN W3"/>
              </a:rPr>
              <a:t>Łącznie 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C69EF5-61BF-7C1D-404F-9A4D1C8B364B}"/>
              </a:ext>
            </a:extLst>
          </p:cNvPr>
          <p:cNvSpPr txBox="1"/>
          <p:nvPr/>
        </p:nvSpPr>
        <p:spPr>
          <a:xfrm>
            <a:off x="5235812" y="1703303"/>
            <a:ext cx="668444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solidFill>
                  <a:srgbClr val="212121"/>
                </a:solidFill>
                <a:ea typeface="ヒラギノ角ゴ ProN W3"/>
              </a:rPr>
              <a:t>Apalutamid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3111F2-C38F-A987-8938-F5FB59771C12}"/>
              </a:ext>
            </a:extLst>
          </p:cNvPr>
          <p:cNvSpPr txBox="1"/>
          <p:nvPr/>
        </p:nvSpPr>
        <p:spPr>
          <a:xfrm>
            <a:off x="6287746" y="1703303"/>
            <a:ext cx="723659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 err="1">
                <a:solidFill>
                  <a:srgbClr val="212121"/>
                </a:solidFill>
                <a:ea typeface="ヒラギノ角ゴ ProN W3"/>
              </a:rPr>
              <a:t>Enzalutamid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79C415-CB19-5F2E-2091-04793881AA22}"/>
              </a:ext>
            </a:extLst>
          </p:cNvPr>
          <p:cNvSpPr txBox="1"/>
          <p:nvPr/>
        </p:nvSpPr>
        <p:spPr>
          <a:xfrm>
            <a:off x="7394895" y="1703303"/>
            <a:ext cx="1050426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solidFill>
                  <a:srgbClr val="212121"/>
                </a:solidFill>
                <a:ea typeface="ヒラギノ角ゴ ProN W3"/>
              </a:rPr>
              <a:t>Octan </a:t>
            </a:r>
            <a:r>
              <a:rPr lang="pl-PL" sz="1000" dirty="0" err="1">
                <a:solidFill>
                  <a:srgbClr val="212121"/>
                </a:solidFill>
                <a:ea typeface="ヒラギノ角ゴ ProN W3"/>
              </a:rPr>
              <a:t>abirateronu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C13BA3-B1B9-1CD2-0619-3EBCEDD1B790}"/>
              </a:ext>
            </a:extLst>
          </p:cNvPr>
          <p:cNvSpPr txBox="1"/>
          <p:nvPr/>
        </p:nvSpPr>
        <p:spPr>
          <a:xfrm>
            <a:off x="4401888" y="4597147"/>
            <a:ext cx="557756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Miesiące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0D3D40-1989-28B2-3DBD-4794E0F2F81C}"/>
              </a:ext>
            </a:extLst>
          </p:cNvPr>
          <p:cNvSpPr txBox="1"/>
          <p:nvPr/>
        </p:nvSpPr>
        <p:spPr>
          <a:xfrm>
            <a:off x="5486514" y="3561388"/>
            <a:ext cx="531920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Łącznie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EC5045-E254-BE17-F614-5925372E1FB4}"/>
              </a:ext>
            </a:extLst>
          </p:cNvPr>
          <p:cNvSpPr txBox="1"/>
          <p:nvPr/>
        </p:nvSpPr>
        <p:spPr>
          <a:xfrm>
            <a:off x="6130721" y="3582758"/>
            <a:ext cx="704063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Apalutamid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0BE2F6-F613-A6F8-71AD-571114A237FB}"/>
              </a:ext>
            </a:extLst>
          </p:cNvPr>
          <p:cNvSpPr txBox="1"/>
          <p:nvPr/>
        </p:nvSpPr>
        <p:spPr>
          <a:xfrm>
            <a:off x="6895090" y="3564790"/>
            <a:ext cx="764723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 err="1">
                <a:solidFill>
                  <a:srgbClr val="212121"/>
                </a:solidFill>
                <a:ea typeface="ヒラギノ角ゴ ProN W3"/>
              </a:rPr>
              <a:t>Enzalutamid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3EF24C-443D-B9E7-40B9-40E642396D17}"/>
              </a:ext>
            </a:extLst>
          </p:cNvPr>
          <p:cNvSpPr txBox="1"/>
          <p:nvPr/>
        </p:nvSpPr>
        <p:spPr>
          <a:xfrm>
            <a:off x="7642805" y="3416586"/>
            <a:ext cx="704064" cy="30777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212121"/>
                </a:solidFill>
                <a:ea typeface="ヒラギノ角ゴ ProN W3"/>
              </a:rPr>
              <a:t>Octan </a:t>
            </a:r>
            <a:br>
              <a:rPr lang="pl-PL" sz="1000" b="1" dirty="0">
                <a:solidFill>
                  <a:srgbClr val="212121"/>
                </a:solidFill>
                <a:ea typeface="ヒラギノ角ゴ ProN W3"/>
              </a:rPr>
            </a:br>
            <a:r>
              <a:rPr lang="pl-PL" sz="1000" b="1" dirty="0" err="1">
                <a:solidFill>
                  <a:srgbClr val="212121"/>
                </a:solidFill>
                <a:ea typeface="ヒラギノ角ゴ ProN W3"/>
              </a:rPr>
              <a:t>abirateronu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FF1B28-276A-48A0-688E-810D5810A5C0}"/>
              </a:ext>
            </a:extLst>
          </p:cNvPr>
          <p:cNvSpPr txBox="1"/>
          <p:nvPr/>
        </p:nvSpPr>
        <p:spPr>
          <a:xfrm>
            <a:off x="4204243" y="3780757"/>
            <a:ext cx="1179261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Liczba pacjentów, 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D5EADC-250F-1BC6-117C-DF718C726DCA}"/>
              </a:ext>
            </a:extLst>
          </p:cNvPr>
          <p:cNvSpPr txBox="1"/>
          <p:nvPr/>
        </p:nvSpPr>
        <p:spPr>
          <a:xfrm>
            <a:off x="3184300" y="3990422"/>
            <a:ext cx="2429857" cy="1384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Mediana czasu do odpowiedzi </a:t>
            </a:r>
            <a:r>
              <a:rPr kumimoji="0" lang="pl-PL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PSA</a:t>
            </a:r>
            <a:r>
              <a:rPr kumimoji="0" lang="pl-PL" sz="900" b="1" i="0" u="none" strike="noStrike" kern="1200" cap="none" spc="0" normalizeH="0" baseline="3000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c</a:t>
            </a:r>
            <a:r>
              <a:rPr kumimoji="0" lang="pl-PL" sz="9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miesiące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6B3FBB-E4CB-02EC-F5CA-43B1B8765D8E}"/>
              </a:ext>
            </a:extLst>
          </p:cNvPr>
          <p:cNvSpPr txBox="1"/>
          <p:nvPr/>
        </p:nvSpPr>
        <p:spPr>
          <a:xfrm>
            <a:off x="2541623" y="4136706"/>
            <a:ext cx="2945306" cy="15388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Liczba pacjentów, którzy uzyskali odpowiedź </a:t>
            </a:r>
            <a:r>
              <a:rPr kumimoji="0" lang="pl-PL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PSA</a:t>
            </a:r>
            <a:r>
              <a:rPr kumimoji="0" lang="pl-PL" sz="1000" b="1" i="0" u="none" strike="noStrike" kern="1200" cap="none" spc="0" normalizeH="0" baseline="3000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c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n(%)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219032170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E9AB359E-54EF-4A5C-87D3-903C408F25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2441156"/>
              </p:ext>
            </p:extLst>
          </p:nvPr>
        </p:nvGraphicFramePr>
        <p:xfrm>
          <a:off x="2366351" y="1732211"/>
          <a:ext cx="7459297" cy="3217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BE6D9-680E-48CC-A5F5-F9868ADA7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92729" y="3063354"/>
            <a:ext cx="1179261" cy="153888"/>
          </a:xfrm>
        </p:spPr>
        <p:txBody>
          <a:bodyPr/>
          <a:lstStyle/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ea typeface="Verdana" panose="020B0604030504040204" pitchFamily="34" charset="0"/>
              </a:rPr>
              <a:pPr marL="0" marR="0" lvl="0" indent="0" algn="r" defTabSz="1218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4BC4D2-4843-4485-BA89-EC309F2750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8796" y="6050124"/>
            <a:ext cx="7832427" cy="223952"/>
          </a:xfrm>
        </p:spPr>
        <p:txBody>
          <a:bodyPr/>
          <a:lstStyle/>
          <a:p>
            <a:pPr algn="l"/>
            <a:endParaRPr lang="en-US" sz="800" dirty="0">
              <a:solidFill>
                <a:srgbClr val="000000"/>
              </a:solidFill>
            </a:endParaRPr>
          </a:p>
          <a:p>
            <a:pPr algn="just"/>
            <a:r>
              <a:rPr lang="en-US" sz="800" dirty="0">
                <a:solidFill>
                  <a:srgbClr val="000000"/>
                </a:solidFill>
              </a:rPr>
              <a:t>AAP, octan </a:t>
            </a:r>
            <a:r>
              <a:rPr lang="en-US" sz="800" dirty="0" err="1">
                <a:solidFill>
                  <a:srgbClr val="000000"/>
                </a:solidFill>
              </a:rPr>
              <a:t>abirateronu</a:t>
            </a:r>
            <a:r>
              <a:rPr lang="en-US" sz="800" dirty="0">
                <a:solidFill>
                  <a:srgbClr val="000000"/>
                </a:solidFill>
              </a:rPr>
              <a:t> z prednizonem; APA, apalutamid; ENZA, </a:t>
            </a:r>
            <a:r>
              <a:rPr lang="en-US" sz="800" dirty="0" err="1">
                <a:solidFill>
                  <a:srgbClr val="000000"/>
                </a:solidFill>
              </a:rPr>
              <a:t>enzalutamid</a:t>
            </a:r>
            <a:r>
              <a:rPr lang="en-US" sz="800" dirty="0">
                <a:solidFill>
                  <a:srgbClr val="000000"/>
                </a:solidFill>
              </a:rPr>
              <a:t>; ASI, inhibitor </a:t>
            </a:r>
            <a:r>
              <a:rPr lang="en-US" sz="800" dirty="0" err="1">
                <a:solidFill>
                  <a:srgbClr val="000000"/>
                </a:solidFill>
              </a:rPr>
              <a:t>sygnalizacji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androgenowej</a:t>
            </a:r>
            <a:r>
              <a:rPr lang="en-US" sz="800" dirty="0">
                <a:solidFill>
                  <a:srgbClr val="000000"/>
                </a:solidFill>
              </a:rPr>
              <a:t>; CI, </a:t>
            </a:r>
            <a:r>
              <a:rPr lang="en-US" sz="800" dirty="0" err="1">
                <a:solidFill>
                  <a:srgbClr val="000000"/>
                </a:solidFill>
              </a:rPr>
              <a:t>przedział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ufności</a:t>
            </a:r>
            <a:r>
              <a:rPr lang="en-US" sz="800" dirty="0">
                <a:solidFill>
                  <a:srgbClr val="000000"/>
                </a:solidFill>
              </a:rPr>
              <a:t>; </a:t>
            </a:r>
            <a:r>
              <a:rPr lang="en-US" sz="800" dirty="0" err="1">
                <a:solidFill>
                  <a:srgbClr val="000000"/>
                </a:solidFill>
              </a:rPr>
              <a:t>mHSPC</a:t>
            </a:r>
            <a:r>
              <a:rPr lang="en-US" sz="800" dirty="0">
                <a:solidFill>
                  <a:srgbClr val="000000"/>
                </a:solidFill>
              </a:rPr>
              <a:t>, </a:t>
            </a:r>
            <a:r>
              <a:rPr lang="en-US" sz="800" dirty="0" err="1">
                <a:solidFill>
                  <a:srgbClr val="000000"/>
                </a:solidFill>
              </a:rPr>
              <a:t>rak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gruczołu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krokowego</a:t>
            </a:r>
            <a:r>
              <a:rPr lang="en-US" sz="800" dirty="0">
                <a:solidFill>
                  <a:srgbClr val="000000"/>
                </a:solidFill>
              </a:rPr>
              <a:t> z </a:t>
            </a:r>
            <a:r>
              <a:rPr lang="en-US" sz="800" dirty="0" err="1">
                <a:solidFill>
                  <a:srgbClr val="000000"/>
                </a:solidFill>
              </a:rPr>
              <a:t>przerzutami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wrażliwy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hormony</a:t>
            </a:r>
            <a:r>
              <a:rPr lang="en-US" sz="800" dirty="0">
                <a:solidFill>
                  <a:srgbClr val="000000"/>
                </a:solidFill>
              </a:rPr>
              <a:t>; PSA, </a:t>
            </a:r>
            <a:r>
              <a:rPr lang="en-US" sz="800" dirty="0" err="1">
                <a:solidFill>
                  <a:srgbClr val="000000"/>
                </a:solidFill>
              </a:rPr>
              <a:t>antygen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specyficzny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dla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gruczołu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krokowego</a:t>
            </a:r>
            <a:r>
              <a:rPr lang="pl-PL" sz="800" dirty="0">
                <a:solidFill>
                  <a:srgbClr val="000000"/>
                </a:solidFill>
              </a:rPr>
              <a:t>.</a:t>
            </a:r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B9688A-E8BB-4983-94F6-E2154486AE25}"/>
              </a:ext>
            </a:extLst>
          </p:cNvPr>
          <p:cNvSpPr txBox="1"/>
          <p:nvPr/>
        </p:nvSpPr>
        <p:spPr>
          <a:xfrm>
            <a:off x="2366351" y="1321873"/>
            <a:ext cx="7459297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1218968"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467" b="1" dirty="0">
                <a:solidFill>
                  <a:srgbClr val="212121"/>
                </a:solidFill>
                <a:ea typeface="ヒラギノ角ゴ ProN W3"/>
              </a:rPr>
              <a:t>Odsetek pacjentów, którzy osiągnęli Ultra Niskie stężenie PSA &lt;0,2 ng/ml</a:t>
            </a:r>
            <a:endParaRPr kumimoji="0" lang="en-US" sz="1467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B743F8-D538-4595-AE45-18518AA5AD58}"/>
              </a:ext>
            </a:extLst>
          </p:cNvPr>
          <p:cNvSpPr txBox="1"/>
          <p:nvPr/>
        </p:nvSpPr>
        <p:spPr>
          <a:xfrm>
            <a:off x="588705" y="5102660"/>
            <a:ext cx="11289065" cy="76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68">
              <a:defRPr/>
            </a:pPr>
            <a:r>
              <a:rPr kumimoji="0" lang="en-US" sz="14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  <a:sym typeface="Wingdings" panose="05000000000000000000" pitchFamily="2" charset="2"/>
              </a:rPr>
              <a:t> </a:t>
            </a:r>
            <a:r>
              <a:rPr kumimoji="0" lang="pl-PL" sz="14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</a:rPr>
              <a:t>Łącznie 841 pacjentów z </a:t>
            </a:r>
            <a:r>
              <a:rPr kumimoji="0" lang="pl-PL" sz="1467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467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ヒラギノ角ゴ ProN W3"/>
              </a:rPr>
              <a:t>, w tym 260 pacjentów w kohorcie otrzymującej APA, 230 pacjentów w kohorcie otrzymującej ENZA i 351 pacjentów w kohorcie otrzymującej ABI</a:t>
            </a:r>
            <a:endParaRPr kumimoji="0" lang="en-US" sz="1467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ヒラギノ角ゴ ProN W3"/>
            </a:endParaRPr>
          </a:p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7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D32784-FC54-44C6-B561-82E1BC1955CC}"/>
              </a:ext>
            </a:extLst>
          </p:cNvPr>
          <p:cNvSpPr txBox="1"/>
          <p:nvPr/>
        </p:nvSpPr>
        <p:spPr>
          <a:xfrm rot="16200000">
            <a:off x="1098466" y="2999275"/>
            <a:ext cx="253576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Odsetek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</a:t>
            </a:r>
            <a:r>
              <a:rPr kumimoji="0" lang="en-US" sz="1333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pacjentów</a:t>
            </a: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%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C2968A85-A454-6D5E-6025-2CA2641FC20A}"/>
              </a:ext>
            </a:extLst>
          </p:cNvPr>
          <p:cNvSpPr txBox="1">
            <a:spLocks/>
          </p:cNvSpPr>
          <p:nvPr/>
        </p:nvSpPr>
        <p:spPr>
          <a:xfrm>
            <a:off x="64753" y="6402645"/>
            <a:ext cx="11010562" cy="42581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5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AutoNum type="arabicPeriod"/>
            </a:pPr>
            <a:r>
              <a:rPr lang="en-US" sz="800" dirty="0">
                <a:solidFill>
                  <a:srgbClr val="211D1E"/>
                </a:solidFill>
              </a:rPr>
              <a:t>Pilon D, et al. AMCP Nexus 2021. </a:t>
            </a:r>
            <a:r>
              <a:rPr lang="pl-PL" sz="800" dirty="0">
                <a:solidFill>
                  <a:srgbClr val="211D1E"/>
                </a:solidFill>
              </a:rPr>
              <a:t>Abstrakt C29. 18-21 października 2021 r.</a:t>
            </a:r>
            <a:endParaRPr lang="en-US" sz="8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059EC2-97D7-5A35-B7E1-F979A5B0A463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Po podaniu APALUTAMIDU vs ENZA lub AAP w mHSPC obserwowano większy odsetek pacjentów z </a:t>
            </a:r>
            <a:r>
              <a:rPr lang="pl-PL" sz="2667" dirty="0">
                <a:solidFill>
                  <a:srgbClr val="FFFFFF"/>
                </a:solidFill>
                <a:latin typeface="+mn-lt"/>
              </a:rPr>
              <a:t>Ultra Niskim</a:t>
            </a: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stężeniem PSA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4478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25538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000" noProof="0" dirty="0"/>
              <a:t>Rzeczywisty czas do wystąpienia oporności na kastrację (CR) wśród pacjentów z </a:t>
            </a:r>
            <a:r>
              <a:rPr lang="pl-PL" sz="3000" noProof="0" dirty="0" err="1"/>
              <a:t>mHSPC</a:t>
            </a:r>
            <a:r>
              <a:rPr lang="pl-PL" sz="3000" noProof="0" dirty="0"/>
              <a:t> rozpoczynających leczenie apalutamidem (APA), </a:t>
            </a:r>
            <a:r>
              <a:rPr lang="pl-PL" sz="3000" noProof="0" dirty="0" err="1"/>
              <a:t>enzalutamidem</a:t>
            </a:r>
            <a:r>
              <a:rPr lang="pl-PL" sz="3000" noProof="0" dirty="0"/>
              <a:t> (ENZ) lub octanem </a:t>
            </a:r>
            <a:r>
              <a:rPr lang="pl-PL" sz="3000" noProof="0" dirty="0" err="1"/>
              <a:t>abirateronu</a:t>
            </a:r>
            <a:r>
              <a:rPr lang="pl-PL" sz="3000" noProof="0" dirty="0"/>
              <a:t> (ABI) z onkologicznej bazy danych</a:t>
            </a:r>
            <a:endParaRPr lang="en-US" sz="3000" noProof="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8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 Lowentritt, B; Rossi, C; Du, S; Muser, E; Kinkead, F; Waters, D; Lefebvre, P; Pilon, D; Agarwal, N</a:t>
            </a:r>
          </a:p>
          <a:p>
            <a:r>
              <a:rPr lang="en-US" sz="2000">
                <a:cs typeface="Times New Roman"/>
              </a:rPr>
              <a:t> </a:t>
            </a:r>
          </a:p>
          <a:p>
            <a:endParaRPr lang="en-US" sz="2000">
              <a:cs typeface="Times New Roman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en-US" sz="1050" dirty="0" err="1">
                <a:solidFill>
                  <a:schemeClr val="bg1"/>
                </a:solidFill>
                <a:latin typeface="+mj-lt"/>
              </a:rPr>
              <a:t>Lowentritt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BH, et al. ASCO-GU 2023.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65.</a:t>
            </a:r>
          </a:p>
        </p:txBody>
      </p:sp>
    </p:spTree>
    <p:extLst>
      <p:ext uri="{BB962C8B-B14F-4D97-AF65-F5344CB8AC3E}">
        <p14:creationId xmlns:p14="http://schemas.microsoft.com/office/powerpoint/2010/main" val="775075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ea typeface="ヒラギノ角ゴ ProN W3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272850" y="1099529"/>
            <a:ext cx="11660531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ea typeface="ヒラギノ角ゴ ProN W3"/>
              </a:rPr>
              <a:t>Projekt badania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Przeprowadzono retrospektywne, podłużne badanie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obejmujące 1 251 pacjentów z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mCSPC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u których rozpoczęto leczenie APA, ENZ lub ABI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Wykorzystano dane elektronicznej dokumentacji medycznej (EMR) z rejestru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Flatiron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Metastatic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Prostate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Cancer (PC) </a:t>
            </a:r>
            <a:r>
              <a:rPr kumimoji="0" lang="pl-PL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Core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Registry (okres badania: 1 stycznia 2013 r. - 31 lipca 2022 r.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).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Pacjentów przydzielono do wzajemnie wykluczających się kohort leczenia na podstawie pierwszego zidentyfikowanego przez rejestr Flatiron epizodu leczenia, który obejmował APA, ENZ lub ABI w dniu wystąpienia przerzutów lub później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57157"/>
            <a:ext cx="12192000" cy="107045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/>
                <a:sym typeface="Arial" pitchFamily="-65" charset="0"/>
              </a:rPr>
              <a:t>Wyższe wskaźniki OS i CRFS oraz niższe wskaźniki progresji do CR u pacjentów z </a:t>
            </a:r>
            <a:r>
              <a:rPr kumimoji="0" lang="pl-PL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/>
                <a:sym typeface="Arial" pitchFamily="-65" charset="0"/>
              </a:rPr>
              <a:t>mHSPC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/>
                <a:sym typeface="Arial" pitchFamily="-65" charset="0"/>
              </a:rPr>
              <a:t> stosujących APALUTAMID vs ENZA i AAP</a:t>
            </a:r>
            <a:endParaRPr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700" dirty="0"/>
              <a:t>1. </a:t>
            </a:r>
            <a:r>
              <a:rPr lang="it-IT" sz="700"/>
              <a:t>Lowentritt BH, et al. ASCO-GU 2023. Poster 65.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CCE0A62-1779-4E21-31A9-ECC5F6FFDB34}"/>
              </a:ext>
            </a:extLst>
          </p:cNvPr>
          <p:cNvSpPr txBox="1"/>
          <p:nvPr/>
        </p:nvSpPr>
        <p:spPr>
          <a:xfrm>
            <a:off x="534090" y="2344281"/>
            <a:ext cx="29316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27"/>
            <a:r>
              <a:rPr lang="en-US" sz="1200" b="1" dirty="0" err="1">
                <a:solidFill>
                  <a:schemeClr val="accent4"/>
                </a:solidFill>
                <a:ea typeface="ヒラギノ角ゴ ProN W3"/>
              </a:rPr>
              <a:t>Wskaźniki</a:t>
            </a:r>
            <a:r>
              <a:rPr lang="en-US" sz="1200" b="1" dirty="0">
                <a:solidFill>
                  <a:schemeClr val="accent4"/>
                </a:solidFill>
                <a:ea typeface="ヒラギノ角ゴ ProN W3"/>
              </a:rPr>
              <a:t> </a:t>
            </a:r>
            <a:r>
              <a:rPr lang="en-US" sz="1200" b="1" dirty="0" err="1">
                <a:solidFill>
                  <a:schemeClr val="accent4"/>
                </a:solidFill>
                <a:ea typeface="ヒラギノ角ゴ ProN W3"/>
              </a:rPr>
              <a:t>progresji</a:t>
            </a:r>
            <a:r>
              <a:rPr lang="en-US" sz="1200" b="1" dirty="0">
                <a:solidFill>
                  <a:schemeClr val="accent4"/>
                </a:solidFill>
                <a:ea typeface="ヒラギノ角ゴ ProN W3"/>
              </a:rPr>
              <a:t> do CR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00BAD5-8156-2AE5-BFB6-3099F61B365C}"/>
              </a:ext>
            </a:extLst>
          </p:cNvPr>
          <p:cNvSpPr txBox="1"/>
          <p:nvPr/>
        </p:nvSpPr>
        <p:spPr>
          <a:xfrm>
            <a:off x="5137740" y="2512038"/>
            <a:ext cx="19165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27"/>
            <a:r>
              <a:rPr lang="pl-PL" sz="1200" b="1" dirty="0">
                <a:solidFill>
                  <a:schemeClr val="accent4"/>
                </a:solidFill>
                <a:ea typeface="ヒラギノ角ゴ ProN W3"/>
              </a:rPr>
              <a:t>Wskaźniki </a:t>
            </a:r>
            <a:r>
              <a:rPr lang="en-US" sz="1200" b="1" dirty="0">
                <a:solidFill>
                  <a:schemeClr val="accent4"/>
                </a:solidFill>
                <a:ea typeface="ヒラギノ角ゴ ProN W3"/>
              </a:rPr>
              <a:t>OS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19A710-7360-9D81-2CF9-C898DC93C598}"/>
              </a:ext>
            </a:extLst>
          </p:cNvPr>
          <p:cNvSpPr txBox="1"/>
          <p:nvPr/>
        </p:nvSpPr>
        <p:spPr>
          <a:xfrm>
            <a:off x="8517227" y="2541835"/>
            <a:ext cx="30358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27"/>
            <a:r>
              <a:rPr lang="pl-PL" sz="1200" b="1" dirty="0">
                <a:solidFill>
                  <a:schemeClr val="accent4"/>
                </a:solidFill>
                <a:ea typeface="ヒラギノ角ゴ ProN W3"/>
              </a:rPr>
              <a:t>Wskaźniki </a:t>
            </a:r>
            <a:r>
              <a:rPr lang="en-US" sz="1200" b="1" dirty="0">
                <a:solidFill>
                  <a:schemeClr val="accent4"/>
                </a:solidFill>
                <a:ea typeface="ヒラギノ角ゴ ProN W3"/>
              </a:rPr>
              <a:t>CRFS</a:t>
            </a:r>
          </a:p>
        </p:txBody>
      </p:sp>
      <p:graphicFrame>
        <p:nvGraphicFramePr>
          <p:cNvPr id="34" name="Table 5">
            <a:extLst>
              <a:ext uri="{FF2B5EF4-FFF2-40B4-BE49-F238E27FC236}">
                <a16:creationId xmlns:a16="http://schemas.microsoft.com/office/drawing/2014/main" id="{C3377F4B-0BA0-64F3-466A-5093AEB1C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97703"/>
              </p:ext>
            </p:extLst>
          </p:nvPr>
        </p:nvGraphicFramePr>
        <p:xfrm>
          <a:off x="296665" y="2657121"/>
          <a:ext cx="3445451" cy="17830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26140">
                  <a:extLst>
                    <a:ext uri="{9D8B030D-6E8A-4147-A177-3AD203B41FA5}">
                      <a16:colId xmlns:a16="http://schemas.microsoft.com/office/drawing/2014/main" val="2749890952"/>
                    </a:ext>
                  </a:extLst>
                </a:gridCol>
                <a:gridCol w="726140">
                  <a:extLst>
                    <a:ext uri="{9D8B030D-6E8A-4147-A177-3AD203B41FA5}">
                      <a16:colId xmlns:a16="http://schemas.microsoft.com/office/drawing/2014/main" val="4105484513"/>
                    </a:ext>
                  </a:extLst>
                </a:gridCol>
                <a:gridCol w="525227">
                  <a:extLst>
                    <a:ext uri="{9D8B030D-6E8A-4147-A177-3AD203B41FA5}">
                      <a16:colId xmlns:a16="http://schemas.microsoft.com/office/drawing/2014/main" val="2817902999"/>
                    </a:ext>
                  </a:extLst>
                </a:gridCol>
                <a:gridCol w="525227">
                  <a:extLst>
                    <a:ext uri="{9D8B030D-6E8A-4147-A177-3AD203B41FA5}">
                      <a16:colId xmlns:a16="http://schemas.microsoft.com/office/drawing/2014/main" val="1670271957"/>
                    </a:ext>
                  </a:extLst>
                </a:gridCol>
                <a:gridCol w="457891">
                  <a:extLst>
                    <a:ext uri="{9D8B030D-6E8A-4147-A177-3AD203B41FA5}">
                      <a16:colId xmlns:a16="http://schemas.microsoft.com/office/drawing/2014/main" val="1654018262"/>
                    </a:ext>
                  </a:extLst>
                </a:gridCol>
                <a:gridCol w="484826">
                  <a:extLst>
                    <a:ext uri="{9D8B030D-6E8A-4147-A177-3AD203B41FA5}">
                      <a16:colId xmlns:a16="http://schemas.microsoft.com/office/drawing/2014/main" val="189555518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endParaRPr lang="en-US" sz="110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APA</a:t>
                      </a:r>
                    </a:p>
                    <a:p>
                      <a:pPr algn="ctr"/>
                      <a:r>
                        <a:rPr lang="en-US" sz="1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n= 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ENZA n= 385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  <a:latin typeface="+mn-lt"/>
                        </a:rPr>
                        <a:t>AAP n=711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364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12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12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23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22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6169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18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23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28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29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5283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24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endParaRPr lang="en-US" sz="105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050">
                          <a:solidFill>
                            <a:sysClr val="windowText" lastClr="000000"/>
                          </a:solidFill>
                          <a:latin typeface="+mn-lt"/>
                        </a:rPr>
                        <a:t>26.2% </a:t>
                      </a:r>
                      <a:endParaRPr lang="en-US" sz="105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s-ES" sz="105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36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3% </a:t>
                      </a:r>
                      <a:endParaRPr lang="en-US" sz="105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32</a:t>
                      </a:r>
                      <a:r>
                        <a:rPr lang="pl-PL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05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8%</a:t>
                      </a:r>
                      <a:endParaRPr lang="en-US" sz="105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53943"/>
                  </a:ext>
                </a:extLst>
              </a:tr>
            </a:tbl>
          </a:graphicData>
        </a:graphic>
      </p:graphicFrame>
      <p:graphicFrame>
        <p:nvGraphicFramePr>
          <p:cNvPr id="35" name="Table 5">
            <a:extLst>
              <a:ext uri="{FF2B5EF4-FFF2-40B4-BE49-F238E27FC236}">
                <a16:creationId xmlns:a16="http://schemas.microsoft.com/office/drawing/2014/main" id="{D6D61B53-4351-3E1A-EB66-CBB4974B3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191859"/>
              </p:ext>
            </p:extLst>
          </p:nvPr>
        </p:nvGraphicFramePr>
        <p:xfrm>
          <a:off x="4440210" y="2891443"/>
          <a:ext cx="3200400" cy="1569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55122">
                  <a:extLst>
                    <a:ext uri="{9D8B030D-6E8A-4147-A177-3AD203B41FA5}">
                      <a16:colId xmlns:a16="http://schemas.microsoft.com/office/drawing/2014/main" val="2749890952"/>
                    </a:ext>
                  </a:extLst>
                </a:gridCol>
                <a:gridCol w="740328">
                  <a:extLst>
                    <a:ext uri="{9D8B030D-6E8A-4147-A177-3AD203B41FA5}">
                      <a16:colId xmlns:a16="http://schemas.microsoft.com/office/drawing/2014/main" val="281790299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165401826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895555181"/>
                    </a:ext>
                  </a:extLst>
                </a:gridCol>
              </a:tblGrid>
              <a:tr h="440817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endParaRPr lang="en-US" sz="120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APA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n= 155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ENZA n= 385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AAP n=711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36401"/>
                  </a:ext>
                </a:extLst>
              </a:tr>
              <a:tr h="376301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12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91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89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87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61694"/>
                  </a:ext>
                </a:extLst>
              </a:tr>
              <a:tr h="376301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18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88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79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84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52835"/>
                  </a:ext>
                </a:extLst>
              </a:tr>
              <a:tr h="376301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24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88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1%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71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77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53943"/>
                  </a:ext>
                </a:extLst>
              </a:tr>
            </a:tbl>
          </a:graphicData>
        </a:graphic>
      </p:graphicFrame>
      <p:graphicFrame>
        <p:nvGraphicFramePr>
          <p:cNvPr id="36" name="Table 5">
            <a:extLst>
              <a:ext uri="{FF2B5EF4-FFF2-40B4-BE49-F238E27FC236}">
                <a16:creationId xmlns:a16="http://schemas.microsoft.com/office/drawing/2014/main" id="{29539ACD-AD57-A324-507C-83FE9F508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529243"/>
              </p:ext>
            </p:extLst>
          </p:nvPr>
        </p:nvGraphicFramePr>
        <p:xfrm>
          <a:off x="8446754" y="2891443"/>
          <a:ext cx="3188459" cy="1569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80631">
                  <a:extLst>
                    <a:ext uri="{9D8B030D-6E8A-4147-A177-3AD203B41FA5}">
                      <a16:colId xmlns:a16="http://schemas.microsoft.com/office/drawing/2014/main" val="2749890952"/>
                    </a:ext>
                  </a:extLst>
                </a:gridCol>
                <a:gridCol w="765961">
                  <a:extLst>
                    <a:ext uri="{9D8B030D-6E8A-4147-A177-3AD203B41FA5}">
                      <a16:colId xmlns:a16="http://schemas.microsoft.com/office/drawing/2014/main" val="2817902999"/>
                    </a:ext>
                  </a:extLst>
                </a:gridCol>
                <a:gridCol w="706069">
                  <a:extLst>
                    <a:ext uri="{9D8B030D-6E8A-4147-A177-3AD203B41FA5}">
                      <a16:colId xmlns:a16="http://schemas.microsoft.com/office/drawing/2014/main" val="1654018262"/>
                    </a:ext>
                  </a:extLst>
                </a:gridCol>
                <a:gridCol w="735798">
                  <a:extLst>
                    <a:ext uri="{9D8B030D-6E8A-4147-A177-3AD203B41FA5}">
                      <a16:colId xmlns:a16="http://schemas.microsoft.com/office/drawing/2014/main" val="189555518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endParaRPr lang="en-US" sz="120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APA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n= 155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ENZA n= 385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  <a:latin typeface="+mn-lt"/>
                        </a:rPr>
                        <a:t>AAP n=711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364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12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82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71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69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9%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6169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18 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mc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70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1%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62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s-E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6% 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s-ES" sz="1200">
                          <a:solidFill>
                            <a:sysClr val="windowText" lastClr="000000"/>
                          </a:solidFill>
                          <a:latin typeface="+mn-lt"/>
                        </a:rPr>
                        <a:t>62% </a:t>
                      </a:r>
                      <a:endParaRPr lang="en-US" sz="120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5283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24 m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c</a:t>
                      </a:r>
                      <a:endParaRPr lang="en-US" sz="1200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67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6%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53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1pPr>
                      <a:lvl2pPr marL="28802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2pPr>
                      <a:lvl3pPr marL="576049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3pPr>
                      <a:lvl4pPr marL="864074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4pPr>
                      <a:lvl5pPr marL="1152098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5pPr>
                      <a:lvl6pPr marL="1440122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6pPr>
                      <a:lvl7pPr marL="1728147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7pPr>
                      <a:lvl8pPr marL="2016171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8pPr>
                      <a:lvl9pPr marL="2304196" algn="l" defTabSz="288024" rtl="0" eaLnBrk="1" latinLnBrk="0" hangingPunct="1">
                        <a:defRPr sz="1100" kern="1200">
                          <a:solidFill>
                            <a:schemeClr val="dk1"/>
                          </a:solidFill>
                          <a:latin typeface="Calibri" panose="020F0502020204030204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56</a:t>
                      </a:r>
                      <a:r>
                        <a:rPr lang="pl-PL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53943"/>
                  </a:ext>
                </a:extLst>
              </a:tr>
            </a:tbl>
          </a:graphicData>
        </a:graphic>
      </p:graphicFrame>
      <p:sp>
        <p:nvSpPr>
          <p:cNvPr id="37" name="Rectangle 36">
            <a:extLst>
              <a:ext uri="{FF2B5EF4-FFF2-40B4-BE49-F238E27FC236}">
                <a16:creationId xmlns:a16="http://schemas.microsoft.com/office/drawing/2014/main" id="{894BD31F-F8A2-0F6F-2E70-95554121F10F}"/>
              </a:ext>
            </a:extLst>
          </p:cNvPr>
          <p:cNvSpPr/>
          <p:nvPr/>
        </p:nvSpPr>
        <p:spPr>
          <a:xfrm>
            <a:off x="1671280" y="3260820"/>
            <a:ext cx="696220" cy="1074347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27">
              <a:defRPr/>
            </a:pPr>
            <a:endParaRPr lang="en-US" sz="3000" kern="0">
              <a:solidFill>
                <a:prstClr val="white"/>
              </a:solidFill>
              <a:ea typeface="ヒラギノ角ゴ ProN W3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C487E30-1776-0785-18F6-38BEE9F68406}"/>
              </a:ext>
            </a:extLst>
          </p:cNvPr>
          <p:cNvSpPr/>
          <p:nvPr/>
        </p:nvSpPr>
        <p:spPr>
          <a:xfrm>
            <a:off x="5501471" y="3360977"/>
            <a:ext cx="696220" cy="1074347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27">
              <a:defRPr/>
            </a:pPr>
            <a:endParaRPr lang="en-US" sz="3000" kern="0">
              <a:solidFill>
                <a:prstClr val="white"/>
              </a:solidFill>
              <a:ea typeface="ヒラギノ角ゴ ProN W3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FADA52-9F28-0464-7453-8B7888531811}"/>
              </a:ext>
            </a:extLst>
          </p:cNvPr>
          <p:cNvSpPr/>
          <p:nvPr/>
        </p:nvSpPr>
        <p:spPr>
          <a:xfrm>
            <a:off x="9466951" y="3402190"/>
            <a:ext cx="696220" cy="1074347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27">
              <a:defRPr/>
            </a:pPr>
            <a:endParaRPr lang="en-US" sz="3000" kern="0">
              <a:solidFill>
                <a:prstClr val="white"/>
              </a:solidFill>
              <a:ea typeface="ヒラギノ角ゴ ProN W3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EB6F77F-92E3-7A71-6A87-48B79F7B0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78" y="4537151"/>
            <a:ext cx="3621457" cy="18519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5E8E9E8-8C6A-2663-A3D0-AFDAC5FA7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185" y="4567311"/>
            <a:ext cx="3539209" cy="18412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070C287-47E6-D099-22E3-CA9EF75E0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079" y="4563569"/>
            <a:ext cx="3516662" cy="18412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4">
            <a:extLst>
              <a:ext uri="{FF2B5EF4-FFF2-40B4-BE49-F238E27FC236}">
                <a16:creationId xmlns:a16="http://schemas.microsoft.com/office/drawing/2014/main" id="{8856429E-E4A5-4528-0517-CF46ADDEC0F4}"/>
              </a:ext>
            </a:extLst>
          </p:cNvPr>
          <p:cNvSpPr txBox="1"/>
          <p:nvPr/>
        </p:nvSpPr>
        <p:spPr>
          <a:xfrm>
            <a:off x="1299608" y="6260921"/>
            <a:ext cx="1600727" cy="9233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solidFill>
                  <a:srgbClr val="212121"/>
                </a:solidFill>
                <a:ea typeface="ヒラギノ角ゴ ProN W3"/>
              </a:rPr>
              <a:t>Miesiące po dacie indeksu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93A9AA8A-03A8-E916-29B8-F11EF22AADE1}"/>
              </a:ext>
            </a:extLst>
          </p:cNvPr>
          <p:cNvSpPr txBox="1"/>
          <p:nvPr/>
        </p:nvSpPr>
        <p:spPr>
          <a:xfrm>
            <a:off x="5294790" y="6312507"/>
            <a:ext cx="1600727" cy="9233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solidFill>
                  <a:srgbClr val="212121"/>
                </a:solidFill>
                <a:ea typeface="ヒラギノ角ゴ ProN W3"/>
              </a:rPr>
              <a:t>Miesiące po dacie indeksu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B3E3793F-FE44-04DB-E735-AF6EAA09906C}"/>
              </a:ext>
            </a:extLst>
          </p:cNvPr>
          <p:cNvSpPr txBox="1"/>
          <p:nvPr/>
        </p:nvSpPr>
        <p:spPr>
          <a:xfrm>
            <a:off x="9318535" y="6296762"/>
            <a:ext cx="1600727" cy="9233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solidFill>
                  <a:srgbClr val="212121"/>
                </a:solidFill>
                <a:ea typeface="ヒラギノ角ゴ ProN W3"/>
              </a:rPr>
              <a:t>Miesiące po dacie indeksu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6A8934A8-D3F3-1908-F8FA-F0B5CE507605}"/>
              </a:ext>
            </a:extLst>
          </p:cNvPr>
          <p:cNvSpPr txBox="1"/>
          <p:nvPr/>
        </p:nvSpPr>
        <p:spPr>
          <a:xfrm rot="16200000">
            <a:off x="-499561" y="5313674"/>
            <a:ext cx="1637158" cy="9233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solidFill>
                  <a:srgbClr val="212121"/>
                </a:solidFill>
                <a:ea typeface="ヒラギノ角ゴ ProN W3"/>
              </a:rPr>
              <a:t>Pacjenci z progresją oporności na kastrację (%)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77BDA06E-C063-BD14-3B72-16D6E602FA3B}"/>
              </a:ext>
            </a:extLst>
          </p:cNvPr>
          <p:cNvSpPr txBox="1"/>
          <p:nvPr/>
        </p:nvSpPr>
        <p:spPr>
          <a:xfrm rot="16200000">
            <a:off x="3759749" y="5323060"/>
            <a:ext cx="1148541" cy="9233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solidFill>
                  <a:srgbClr val="212121"/>
                </a:solidFill>
                <a:ea typeface="ヒラギノ角ゴ ProN W3"/>
              </a:rPr>
              <a:t>Przeżycie całkowite (%)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51CF1778-34A3-7BCD-56DD-259C3DDE0171}"/>
              </a:ext>
            </a:extLst>
          </p:cNvPr>
          <p:cNvSpPr txBox="1"/>
          <p:nvPr/>
        </p:nvSpPr>
        <p:spPr>
          <a:xfrm rot="16200000">
            <a:off x="7592261" y="5326340"/>
            <a:ext cx="1448182" cy="9233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solidFill>
                  <a:srgbClr val="212121"/>
                </a:solidFill>
                <a:ea typeface="ヒラギノ角ゴ ProN W3"/>
              </a:rPr>
              <a:t>Przeżycie bez oporności na kastrację (%)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244735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09842"/>
            <a:ext cx="8374881" cy="20431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000" noProof="0" dirty="0"/>
              <a:t>Odpowiedź PSA i czas do wystąpienia oporności na kastrację u pacjentów z mHSPC leczonych apalutamidem, enzalutamidem </a:t>
            </a:r>
            <a:br>
              <a:rPr lang="pl-PL" sz="3000" noProof="0" dirty="0"/>
            </a:br>
            <a:r>
              <a:rPr lang="pl-PL" sz="3000" noProof="0" dirty="0"/>
              <a:t>lub octanem abirateronu</a:t>
            </a:r>
            <a:endParaRPr lang="en-US" sz="3000" noProof="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10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 Lowentritt, B; Du, S; Rossi, C; Kinkead, F; Waters, D; Moore, B; Lefebvre, P; Pilon, D; Muser, E</a:t>
            </a:r>
          </a:p>
          <a:p>
            <a:endParaRPr lang="en-US" sz="2000">
              <a:cs typeface="Times New Roman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en-US" sz="1050" dirty="0" err="1">
                <a:solidFill>
                  <a:schemeClr val="bg1"/>
                </a:solidFill>
                <a:latin typeface="+mj-lt"/>
              </a:rPr>
              <a:t>Lowentritt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BH, et al. AUA 2023.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23-6452.</a:t>
            </a:r>
          </a:p>
        </p:txBody>
      </p:sp>
    </p:spTree>
    <p:extLst>
      <p:ext uri="{BB962C8B-B14F-4D97-AF65-F5344CB8AC3E}">
        <p14:creationId xmlns:p14="http://schemas.microsoft.com/office/powerpoint/2010/main" val="3104708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C919D9-234B-9B50-2C2A-B131D5FB2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327"/>
          <a:stretch/>
        </p:blipFill>
        <p:spPr>
          <a:xfrm>
            <a:off x="104777" y="2355586"/>
            <a:ext cx="11853136" cy="3654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B3DCD4-5BCA-DD9F-19B5-FEC4E75D54DA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Po podaniu APALUTAMIDU vs ENZA lub AAP w </a:t>
            </a:r>
            <a:r>
              <a:rPr kumimoji="0" lang="pl-PL" sz="2667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mHSPC</a:t>
            </a: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pacjenci uzyskiwali wyższą odpowiedź PSA90 i nieoznaczalne stężenie PSA w krótszym czasie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7E1D14-BC75-2C13-D065-FE22126C2ADF}"/>
              </a:ext>
            </a:extLst>
          </p:cNvPr>
          <p:cNvSpPr txBox="1"/>
          <p:nvPr/>
        </p:nvSpPr>
        <p:spPr>
          <a:xfrm>
            <a:off x="365456" y="967297"/>
            <a:ext cx="1142937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ea typeface="ヒラギノ角ゴ ProN W3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Przeprowadzono retrospektywne, podłużne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obejmujące 1739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u których rozpoczęto leczenie APA, ENZ lub ABI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Dane kliniczne z platformy Precision Point Specialty (PPS) Analytics zebrane w ramach rutynowej opieki klinicznej w 95 lokalnych klinikach urologicznych w USA (okres badania: 1 lutego 2017 r. - 1 kwietnia 2022 r.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)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Pacjentów przydzielono do wzajemnie wykluczających się kohort leczenia na podstawie pierwszego podania APA, ENZ lub ABI w okresie badania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29CD1A-0454-0916-B6C8-0627E19132C8}"/>
              </a:ext>
            </a:extLst>
          </p:cNvPr>
          <p:cNvSpPr txBox="1">
            <a:spLocks/>
          </p:cNvSpPr>
          <p:nvPr/>
        </p:nvSpPr>
        <p:spPr>
          <a:xfrm>
            <a:off x="171450" y="6583926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en-US" sz="800" dirty="0">
                <a:latin typeface="+mj-lt"/>
              </a:rPr>
              <a:t>1. </a:t>
            </a:r>
            <a:r>
              <a:rPr lang="en-US" sz="800" dirty="0" err="1">
                <a:latin typeface="+mj-lt"/>
              </a:rPr>
              <a:t>Lowentritt</a:t>
            </a:r>
            <a:r>
              <a:rPr lang="en-US" sz="800">
                <a:latin typeface="+mj-lt"/>
              </a:rPr>
              <a:t> BH, et al. AUA 2023. Poster 23-6452.</a:t>
            </a: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5596A3AD-D4C1-09A3-CE72-ABB24F65DCD1}"/>
              </a:ext>
            </a:extLst>
          </p:cNvPr>
          <p:cNvSpPr txBox="1"/>
          <p:nvPr/>
        </p:nvSpPr>
        <p:spPr>
          <a:xfrm>
            <a:off x="2610225" y="2669095"/>
            <a:ext cx="2395309" cy="28655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b="1" dirty="0">
                <a:solidFill>
                  <a:srgbClr val="55869C"/>
                </a:solidFill>
                <a:ea typeface="ヒラギノ角ゴ ProN W3"/>
              </a:rPr>
              <a:t>Odpowiedź PSA90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2722E35F-2DD1-D9E6-A644-77376E317768}"/>
              </a:ext>
            </a:extLst>
          </p:cNvPr>
          <p:cNvSpPr txBox="1"/>
          <p:nvPr/>
        </p:nvSpPr>
        <p:spPr>
          <a:xfrm>
            <a:off x="8419293" y="2669094"/>
            <a:ext cx="2395309" cy="286553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b="1" dirty="0">
                <a:solidFill>
                  <a:srgbClr val="55869C"/>
                </a:solidFill>
                <a:ea typeface="ヒラギノ角ゴ ProN W3"/>
              </a:rPr>
              <a:t>Odpowiedź PSA0.2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DB728DB9-C4F5-ED11-37CD-ADF570526AE9}"/>
              </a:ext>
            </a:extLst>
          </p:cNvPr>
          <p:cNvSpPr txBox="1"/>
          <p:nvPr/>
        </p:nvSpPr>
        <p:spPr>
          <a:xfrm>
            <a:off x="2726671" y="5219932"/>
            <a:ext cx="1801300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>
                <a:solidFill>
                  <a:srgbClr val="55869C"/>
                </a:solidFill>
                <a:ea typeface="ヒラギノ角ゴ ProN W3"/>
              </a:rPr>
              <a:t>Miesiące po dacie indeksu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E0956E4D-EFD5-59A1-873A-126AC24C2EE0}"/>
              </a:ext>
            </a:extLst>
          </p:cNvPr>
          <p:cNvSpPr txBox="1"/>
          <p:nvPr/>
        </p:nvSpPr>
        <p:spPr>
          <a:xfrm>
            <a:off x="8716297" y="5226807"/>
            <a:ext cx="1801300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>
                <a:solidFill>
                  <a:srgbClr val="55869C"/>
                </a:solidFill>
                <a:ea typeface="ヒラギノ角ゴ ProN W3"/>
              </a:rPr>
              <a:t>Miesiące po dacie indeksu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EE196914-3E89-FF8E-18F6-E06B7EC71B26}"/>
              </a:ext>
            </a:extLst>
          </p:cNvPr>
          <p:cNvSpPr txBox="1"/>
          <p:nvPr/>
        </p:nvSpPr>
        <p:spPr>
          <a:xfrm>
            <a:off x="1970401" y="3362643"/>
            <a:ext cx="165692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>
                <a:solidFill>
                  <a:srgbClr val="55869C"/>
                </a:solidFill>
                <a:ea typeface="ヒラギノ角ゴ ProN W3"/>
              </a:rPr>
              <a:t>Mediana czasu do odpowiedzi PSA, miesiące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D501B0B4-C91B-EE60-7A78-FD058CC73FD0}"/>
              </a:ext>
            </a:extLst>
          </p:cNvPr>
          <p:cNvSpPr txBox="1"/>
          <p:nvPr/>
        </p:nvSpPr>
        <p:spPr>
          <a:xfrm>
            <a:off x="7660335" y="3393559"/>
            <a:ext cx="165692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>
                <a:solidFill>
                  <a:srgbClr val="55869C"/>
                </a:solidFill>
                <a:ea typeface="ヒラギノ角ゴ ProN W3"/>
              </a:rPr>
              <a:t>Mediana czasu do odpowiedzi PSA, miesiące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29846F74-2ECF-5112-0DE3-B751D17BF061}"/>
              </a:ext>
            </a:extLst>
          </p:cNvPr>
          <p:cNvSpPr txBox="1"/>
          <p:nvPr/>
        </p:nvSpPr>
        <p:spPr>
          <a:xfrm rot="16200000">
            <a:off x="50589" y="4109543"/>
            <a:ext cx="18013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5869C"/>
                </a:solidFill>
                <a:effectLst/>
                <a:uLnTx/>
                <a:uFillTx/>
                <a:ea typeface="ヒラギノ角ゴ ProN W3"/>
              </a:rPr>
              <a:t>Pac</a:t>
            </a:r>
            <a:r>
              <a:rPr lang="pl-PL" sz="1200" b="1" dirty="0" err="1">
                <a:solidFill>
                  <a:srgbClr val="55869C"/>
                </a:solidFill>
                <a:ea typeface="ヒラギノ角ゴ ProN W3"/>
              </a:rPr>
              <a:t>jenci</a:t>
            </a:r>
            <a:r>
              <a:rPr lang="pl-PL" sz="1200" b="1" dirty="0">
                <a:solidFill>
                  <a:srgbClr val="55869C"/>
                </a:solidFill>
                <a:ea typeface="ヒラギノ角ゴ ProN W3"/>
              </a:rPr>
              <a:t> z odpowiedzią PSA90 (%)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4514220D-A001-8BB9-D4BF-827473A1F41B}"/>
              </a:ext>
            </a:extLst>
          </p:cNvPr>
          <p:cNvSpPr txBox="1"/>
          <p:nvPr/>
        </p:nvSpPr>
        <p:spPr>
          <a:xfrm rot="16200000">
            <a:off x="5898765" y="4134616"/>
            <a:ext cx="18013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55869C"/>
                </a:solidFill>
                <a:effectLst/>
                <a:uLnTx/>
                <a:uFillTx/>
                <a:ea typeface="ヒラギノ角ゴ ProN W3"/>
              </a:rPr>
              <a:t>Pac</a:t>
            </a:r>
            <a:r>
              <a:rPr lang="pl-PL" sz="1200" b="1" dirty="0" err="1">
                <a:solidFill>
                  <a:srgbClr val="55869C"/>
                </a:solidFill>
                <a:ea typeface="ヒラギノ角ゴ ProN W3"/>
              </a:rPr>
              <a:t>jenci</a:t>
            </a:r>
            <a:r>
              <a:rPr lang="pl-PL" sz="1200" b="1" dirty="0">
                <a:solidFill>
                  <a:srgbClr val="55869C"/>
                </a:solidFill>
                <a:ea typeface="ヒラギノ角ゴ ProN W3"/>
              </a:rPr>
              <a:t> z odpowiedzią PSA0.2 (%)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5869C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60D35CEC-391F-2BB9-D40B-63C7E4F79359}"/>
              </a:ext>
            </a:extLst>
          </p:cNvPr>
          <p:cNvSpPr txBox="1"/>
          <p:nvPr/>
        </p:nvSpPr>
        <p:spPr>
          <a:xfrm>
            <a:off x="179960" y="5371763"/>
            <a:ext cx="727135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solidFill>
                  <a:srgbClr val="7030A0"/>
                </a:solidFill>
                <a:ea typeface="ヒラギノ角ゴ ProN W3"/>
              </a:rPr>
              <a:t>Liczba pacjentów </a:t>
            </a:r>
            <a:br>
              <a:rPr lang="pl-PL" sz="1000" b="1" dirty="0">
                <a:solidFill>
                  <a:srgbClr val="7030A0"/>
                </a:solidFill>
                <a:ea typeface="ヒラギノ角ゴ ProN W3"/>
              </a:rPr>
            </a:br>
            <a:r>
              <a:rPr lang="pl-PL" sz="1000" b="1" dirty="0">
                <a:solidFill>
                  <a:srgbClr val="7030A0"/>
                </a:solidFill>
                <a:ea typeface="ヒラギノ角ゴ ProN W3"/>
              </a:rPr>
              <a:t>w badaniu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53264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3DCD4-5BCA-DD9F-19B5-FEC4E75D54DA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Po podaniu APALUTAMIDU vs ENZA lub AAP w mHSPC obserwowano wyższe wskaźniki CRFS i niższe wskaźniki progresji do CR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29CD1A-0454-0916-B6C8-0627E19132C8}"/>
              </a:ext>
            </a:extLst>
          </p:cNvPr>
          <p:cNvSpPr txBox="1">
            <a:spLocks/>
          </p:cNvSpPr>
          <p:nvPr/>
        </p:nvSpPr>
        <p:spPr>
          <a:xfrm>
            <a:off x="171450" y="6583926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en-US" sz="800" dirty="0">
                <a:latin typeface="+mj-lt"/>
              </a:rPr>
              <a:t>1. </a:t>
            </a:r>
            <a:r>
              <a:rPr lang="en-US" sz="800" dirty="0" err="1">
                <a:latin typeface="+mj-lt"/>
              </a:rPr>
              <a:t>Lowentritt</a:t>
            </a:r>
            <a:r>
              <a:rPr lang="en-US" sz="800" dirty="0">
                <a:latin typeface="+mj-lt"/>
              </a:rPr>
              <a:t> BH, et al. AUA 2023. </a:t>
            </a:r>
            <a:r>
              <a:rPr lang="pl-PL" sz="800">
                <a:latin typeface="+mj-lt"/>
              </a:rPr>
              <a:t>Plakat</a:t>
            </a:r>
            <a:r>
              <a:rPr lang="en-US" sz="800">
                <a:latin typeface="+mj-lt"/>
              </a:rPr>
              <a:t> </a:t>
            </a:r>
            <a:r>
              <a:rPr lang="en-US" sz="800" dirty="0">
                <a:latin typeface="+mj-lt"/>
              </a:rPr>
              <a:t>23-6452.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6C2F6620-3191-8CC9-07D5-C3076EE5E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113" y="1356926"/>
            <a:ext cx="12101151" cy="291938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46CDA8-9810-976B-5073-92EB7B78DFF4}"/>
              </a:ext>
            </a:extLst>
          </p:cNvPr>
          <p:cNvSpPr txBox="1"/>
          <p:nvPr/>
        </p:nvSpPr>
        <p:spPr>
          <a:xfrm>
            <a:off x="414819" y="4787322"/>
            <a:ext cx="11362362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marR="0" lvl="0" indent="-28575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W badaniu opisowym prowadzonym w warunkach rzeczywistych obserwowano tendencje do wyższych odpowiedzi PSA po rozpoczęciu stosowania APA vs ENZ i ABI, co odpowiada wynikom wcześniejszych badań prowadzonych w warunkach rzeczywistych</a:t>
            </a:r>
          </a:p>
          <a:p>
            <a:pPr marL="285750" marR="0" lvl="0" indent="-28575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  <a:p>
            <a:pPr marL="285750" marR="0" lvl="0" indent="-28575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W badaniu opisowym prowadzonym w warunkach rzeczywistych obserwowano tendencje do mniejszej częstości występowania progresji do CR po rozpoczęciu APA vs ENZ i ABI.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FF9C2048-4106-4988-6774-CCA3F424B0A6}"/>
              </a:ext>
            </a:extLst>
          </p:cNvPr>
          <p:cNvSpPr txBox="1"/>
          <p:nvPr/>
        </p:nvSpPr>
        <p:spPr>
          <a:xfrm>
            <a:off x="2443770" y="3649257"/>
            <a:ext cx="228426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>
                <a:ea typeface="ヒラギノ角ゴ ProN W3"/>
              </a:rPr>
              <a:t>Miesiące po dacie indeksu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15E04ED4-1D5A-9119-EDFF-B303CD775AD1}"/>
              </a:ext>
            </a:extLst>
          </p:cNvPr>
          <p:cNvSpPr txBox="1"/>
          <p:nvPr/>
        </p:nvSpPr>
        <p:spPr>
          <a:xfrm>
            <a:off x="8319211" y="3649257"/>
            <a:ext cx="2351385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>
                <a:ea typeface="ヒラギノ角ゴ ProN W3"/>
              </a:rPr>
              <a:t>Miesiące po dacie indeksu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734D9D69-F8F5-158A-3F57-0AC93A612277}"/>
              </a:ext>
            </a:extLst>
          </p:cNvPr>
          <p:cNvSpPr txBox="1"/>
          <p:nvPr/>
        </p:nvSpPr>
        <p:spPr>
          <a:xfrm>
            <a:off x="1717649" y="1376679"/>
            <a:ext cx="373651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600" b="1" dirty="0">
                <a:ea typeface="ヒラギノ角ゴ ProN W3"/>
              </a:rPr>
              <a:t>Progresja do oporności na kastrację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44C14230-0601-58B5-9246-0F8CF20250F5}"/>
              </a:ext>
            </a:extLst>
          </p:cNvPr>
          <p:cNvSpPr txBox="1"/>
          <p:nvPr/>
        </p:nvSpPr>
        <p:spPr>
          <a:xfrm>
            <a:off x="7380046" y="1390982"/>
            <a:ext cx="3842135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600" b="1" dirty="0">
                <a:ea typeface="ヒラギノ角ゴ ProN W3"/>
              </a:rPr>
              <a:t>Przeżycie bez oporności na kastrację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0183FF0B-2D9D-3C8B-073C-6D97D85DA546}"/>
              </a:ext>
            </a:extLst>
          </p:cNvPr>
          <p:cNvSpPr txBox="1"/>
          <p:nvPr/>
        </p:nvSpPr>
        <p:spPr>
          <a:xfrm>
            <a:off x="1784604" y="2040973"/>
            <a:ext cx="180130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dirty="0">
                <a:ea typeface="ヒラギノ角ゴ ProN W3"/>
              </a:rPr>
              <a:t>Mediana czasu do oporności na kastrację, miesiące</a:t>
            </a:r>
            <a:endParaRPr kumimoji="0" lang="en-US" sz="100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ACFED9EE-8DF9-66E9-6114-C28703A70BE6}"/>
              </a:ext>
            </a:extLst>
          </p:cNvPr>
          <p:cNvSpPr txBox="1"/>
          <p:nvPr/>
        </p:nvSpPr>
        <p:spPr>
          <a:xfrm>
            <a:off x="7596050" y="3134282"/>
            <a:ext cx="189885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>
                <a:ea typeface="ヒラギノ角ゴ ProN W3"/>
              </a:rPr>
              <a:t>Mediana czasu do oporności na kastrację lub zgonu, miesiące</a:t>
            </a:r>
            <a:endParaRPr kumimoji="0" lang="en-US" sz="90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CAE94EB7-3EA5-4D6A-A489-E78084FE0B0C}"/>
              </a:ext>
            </a:extLst>
          </p:cNvPr>
          <p:cNvSpPr txBox="1"/>
          <p:nvPr/>
        </p:nvSpPr>
        <p:spPr>
          <a:xfrm rot="16200000">
            <a:off x="-315967" y="2504731"/>
            <a:ext cx="201205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indent="0" algn="ctr" defTabSz="1218968">
              <a:defRPr sz="900" b="0" i="0" u="none" strike="noStrike" spc="0" baseline="0">
                <a:solidFill>
                  <a:srgbClr val="212121"/>
                </a:solidFill>
                <a:ea typeface="ヒラギノ角ゴ ProN W3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pl-PL" dirty="0"/>
              <a:t>Pacjenci z progresją oporności na kastrację (%)</a:t>
            </a:r>
            <a:endParaRPr lang="en-US" dirty="0"/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A0ECF759-AD91-0D70-7824-F64BE5847E47}"/>
              </a:ext>
            </a:extLst>
          </p:cNvPr>
          <p:cNvSpPr txBox="1"/>
          <p:nvPr/>
        </p:nvSpPr>
        <p:spPr>
          <a:xfrm rot="16200000">
            <a:off x="5425271" y="2504728"/>
            <a:ext cx="2012055" cy="277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18968"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>
                <a:ea typeface="ヒラギノ角ゴ ProN W3"/>
              </a:rPr>
              <a:t>Przeżycie bez oporności na </a:t>
            </a:r>
            <a:br>
              <a:rPr lang="pl-PL" sz="900" dirty="0">
                <a:ea typeface="ヒラギノ角ゴ ProN W3"/>
              </a:rPr>
            </a:br>
            <a:r>
              <a:rPr lang="pl-PL" sz="900" dirty="0">
                <a:ea typeface="ヒラギノ角ゴ ProN W3"/>
              </a:rPr>
              <a:t>kastrację (%)</a:t>
            </a:r>
            <a:endParaRPr kumimoji="0" lang="en-US" sz="90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6149A5FE-41D3-F28C-A27D-6958F5072A05}"/>
              </a:ext>
            </a:extLst>
          </p:cNvPr>
          <p:cNvSpPr txBox="1"/>
          <p:nvPr/>
        </p:nvSpPr>
        <p:spPr>
          <a:xfrm>
            <a:off x="97399" y="3802989"/>
            <a:ext cx="571718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>
                <a:ea typeface="ヒラギノ角ゴ ProN W3"/>
              </a:rPr>
              <a:t>Liczba pacjentów</a:t>
            </a:r>
            <a:br>
              <a:rPr lang="pl-PL" sz="900" dirty="0">
                <a:ea typeface="ヒラギノ角ゴ ProN W3"/>
              </a:rPr>
            </a:br>
            <a:r>
              <a:rPr lang="pl-PL" sz="900" dirty="0">
                <a:ea typeface="ヒラギノ角ゴ ProN W3"/>
              </a:rPr>
              <a:t> w badaniu</a:t>
            </a:r>
            <a:endParaRPr kumimoji="0" lang="en-US" sz="900" i="0" u="none" strike="noStrike" kern="1200" cap="none" spc="0" normalizeH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220893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20431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3000" dirty="0"/>
              <a:t>Wczesna, głęboka odpowiedź PSA u pacjentów z mHSPC: Porównanie pacjentów, u których rozpoczęto leczenie apalutamidem </a:t>
            </a:r>
            <a:br>
              <a:rPr lang="pl-PL" sz="3000" dirty="0"/>
            </a:br>
            <a:r>
              <a:rPr lang="pl-PL" sz="3000" dirty="0"/>
              <a:t>lub enzalutamidem</a:t>
            </a:r>
            <a:endParaRPr lang="en-US" sz="30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13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0984705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Lowentritt, B; Pilon, D; Khilfeh, I; Rossi, C; Muser, E; Kinkead, F; Waters, D; Ellis, L; Lefebvre, P; Brown, 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en-US" sz="1050" dirty="0" err="1">
                <a:solidFill>
                  <a:schemeClr val="bg1"/>
                </a:solidFill>
                <a:latin typeface="+mj-lt"/>
              </a:rPr>
              <a:t>Lowentritt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BH, et al. ASCO GU 2022.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pl-PL" sz="105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B9.</a:t>
            </a:r>
          </a:p>
          <a:p>
            <a:pPr algn="just">
              <a:spcBef>
                <a:spcPts val="167"/>
              </a:spcBef>
            </a:pPr>
            <a:r>
              <a:rPr lang="en-US" sz="1050" dirty="0" err="1">
                <a:solidFill>
                  <a:schemeClr val="bg1"/>
                </a:solidFill>
                <a:latin typeface="+mj-lt"/>
              </a:rPr>
              <a:t>Lowentritt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B, et al. </a:t>
            </a:r>
            <a:r>
              <a:rPr lang="en-US" sz="1050" dirty="0" err="1">
                <a:solidFill>
                  <a:schemeClr val="bg1"/>
                </a:solidFill>
                <a:latin typeface="+mj-lt"/>
              </a:rPr>
              <a:t>Urol</a:t>
            </a:r>
            <a:r>
              <a:rPr lang="en-US" sz="1050" dirty="0">
                <a:solidFill>
                  <a:schemeClr val="bg1"/>
                </a:solidFill>
                <a:latin typeface="+mj-lt"/>
              </a:rPr>
              <a:t> Oncol.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Urol Oncol. 2023 May;41(5):253.e1-253.e9.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26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ヒラギノ角ゴ ProN W3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ヒラギノ角ゴ ProN W3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9F9249-3285-48E2-AF2B-61D3909966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5457" y="5895430"/>
            <a:ext cx="9371942" cy="275148"/>
          </a:xfrm>
        </p:spPr>
        <p:txBody>
          <a:bodyPr/>
          <a:lstStyle/>
          <a:p>
            <a:pPr algn="l"/>
            <a:endParaRPr lang="en-US" sz="667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667" dirty="0"/>
              <a:t>*</a:t>
            </a:r>
            <a:r>
              <a:rPr lang="pl-PL" sz="667" dirty="0"/>
              <a:t> Istotne na poziomie 5%; </a:t>
            </a:r>
            <a:r>
              <a:rPr lang="pl-PL" sz="667" baseline="30000" dirty="0" err="1"/>
              <a:t>a</a:t>
            </a:r>
            <a:r>
              <a:rPr lang="pl-PL" sz="667" dirty="0" err="1"/>
              <a:t>Odpowiedź</a:t>
            </a:r>
            <a:r>
              <a:rPr lang="pl-PL" sz="667" dirty="0"/>
              <a:t> PSA zdefiniowano jako pierwszy spadek wartości PSA podczas obserwacji o co najmniej 90% w stosunku do ostatniej wartości PSA w ciągu 13 tygodni od daty indeksu. </a:t>
            </a:r>
            <a:r>
              <a:rPr lang="pl-PL" sz="667" baseline="30000" dirty="0" err="1"/>
              <a:t>b</a:t>
            </a:r>
            <a:r>
              <a:rPr lang="pl-PL" sz="667" dirty="0" err="1"/>
              <a:t>Wyniki</a:t>
            </a:r>
            <a:r>
              <a:rPr lang="pl-PL" sz="667" dirty="0"/>
              <a:t> skłonności zostały wygenerowane przy użyciu oszacowań prawdopodobieństwa z modeli regresji logistycznej przy użyciu następujących </a:t>
            </a:r>
            <a:r>
              <a:rPr lang="pl-PL" sz="667" dirty="0" err="1"/>
              <a:t>predyktorów</a:t>
            </a:r>
            <a:r>
              <a:rPr lang="pl-PL" sz="667" dirty="0"/>
              <a:t>: grupa wiekowa, rasa, rok indeksowy, wyjściowa terapia deprywacji androgenowej, stosowanie terapii deprywacji androgenowej (skategoryzowane jako ≥6 miesięcy, &lt;6 miesięcy lub brak), stosowanie inhibitora receptora androgenowego pierwszej generacji na początku badania, wyjściowe stężenie PSA (ciągłe), wyjściowe stężenie testosteronu (skategoryzowane jako &lt;50 </a:t>
            </a:r>
            <a:r>
              <a:rPr lang="pl-PL" sz="667" dirty="0" err="1"/>
              <a:t>ng</a:t>
            </a:r>
            <a:r>
              <a:rPr lang="pl-PL" sz="667" dirty="0"/>
              <a:t>/dl, ≥50ng/dl i brak) , skategoryzowany wynik w skali </a:t>
            </a:r>
            <a:r>
              <a:rPr lang="pl-PL" sz="667" dirty="0" err="1"/>
              <a:t>Gleasona</a:t>
            </a:r>
            <a:r>
              <a:rPr lang="pl-PL" sz="667" dirty="0"/>
              <a:t> i czas między przerzutami a datą indeksu. Każdemu pacjentowi przypisano odwrotne prawdopodobieństwo ważenia leczenia, które zdefiniowano w następujący sposób: 1/( wynik skłonności) dla kohorty otrzymującej apalutamid (kohorta leczona) i 1/(1- wynik skłonności) dla kohorty otrzymującej </a:t>
            </a:r>
            <a:r>
              <a:rPr lang="pl-PL" sz="667" dirty="0" err="1"/>
              <a:t>enzalutamid</a:t>
            </a:r>
            <a:r>
              <a:rPr lang="pl-PL" sz="667" dirty="0"/>
              <a:t> (kohorty kontrolne). Znormalizowane odwrotne prawdopodobieństwo ważenia leczenia obcięto przy 95</a:t>
            </a:r>
            <a:r>
              <a:rPr lang="en-US" sz="667" dirty="0"/>
              <a:t>. </a:t>
            </a:r>
            <a:r>
              <a:rPr lang="en-US" sz="667" baseline="30000" dirty="0" err="1"/>
              <a:t>c</a:t>
            </a:r>
            <a:r>
              <a:rPr lang="en-US" sz="667" dirty="0" err="1"/>
              <a:t>A</a:t>
            </a:r>
            <a:r>
              <a:rPr lang="en-US" sz="667" dirty="0"/>
              <a:t> </a:t>
            </a:r>
            <a:r>
              <a:rPr lang="pl-PL" sz="667" dirty="0"/>
              <a:t>Współczynnik ryzyka &gt;1 wskazuje, że kohorta otrzymująca apalutamid miała wyższy wskaźnik odpowiedzi PSA wynoszący ≥90% w porównaniu z kohortą otrzymującą </a:t>
            </a:r>
            <a:r>
              <a:rPr lang="pl-PL" sz="667" dirty="0" err="1"/>
              <a:t>enzalutamid</a:t>
            </a:r>
            <a:r>
              <a:rPr lang="pl-PL" sz="667" dirty="0"/>
              <a:t>. APA, apalutamid; CI, przedział ufności; ENZA, </a:t>
            </a:r>
            <a:r>
              <a:rPr lang="pl-PL" sz="667" dirty="0" err="1"/>
              <a:t>enzalutamid</a:t>
            </a:r>
            <a:r>
              <a:rPr lang="pl-PL" sz="667" dirty="0"/>
              <a:t>; HR, współczynnik ryzyka; </a:t>
            </a:r>
            <a:r>
              <a:rPr lang="pl-PL" sz="667" dirty="0" err="1"/>
              <a:t>mHSPC</a:t>
            </a:r>
            <a:r>
              <a:rPr lang="pl-PL" sz="667" dirty="0"/>
              <a:t>, rak gruczołu krokowego z przerzutami wrażliwy na hormony; PSA, antygen specyficzny dla gruczołu krokowego; PSA90, spadek stężenia PSA ≥90% w stosunku do wartości wyjściowej.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122105-4378-482E-9280-53A3EC794A32}"/>
              </a:ext>
            </a:extLst>
          </p:cNvPr>
          <p:cNvSpPr txBox="1"/>
          <p:nvPr/>
        </p:nvSpPr>
        <p:spPr>
          <a:xfrm>
            <a:off x="9010331" y="2339092"/>
            <a:ext cx="2461830" cy="24857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Odpowiedź PSA90 uzyskano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znacząco wcześniej </a:t>
            </a:r>
            <a:b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u pacjentów leczonych APA niż u pacjentów leczonych ENZA (wszystkie wartości p≤0,024)</a:t>
            </a: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4950810-0BB3-4963-94EA-FFAD1ABBD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414" y="2594549"/>
            <a:ext cx="6608375" cy="27188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365457" y="1056609"/>
            <a:ext cx="1136236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ea typeface="ヒラギノ角ゴ ProN W3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Retrospektywne, podłużne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z ważonym wynikiem skłonności u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(z 69 ośrodków urologicznych w USA), u których rozpoczęto leczenie APA lub ENZA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Pacjenci zostali przydzieleni do wzajemnie wykluczających się kohort terapeutycznych na podstawie pierwszego podania APA lub ENZA.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B0BA45-CB45-4230-8267-452D192BA9C5}"/>
              </a:ext>
            </a:extLst>
          </p:cNvPr>
          <p:cNvSpPr txBox="1"/>
          <p:nvPr/>
        </p:nvSpPr>
        <p:spPr>
          <a:xfrm>
            <a:off x="464181" y="2311599"/>
            <a:ext cx="882193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 defTabSz="1219113">
              <a:defRPr sz="1600" b="1" i="0" u="none" strike="noStrike" kern="1200" baseline="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pPr>
            <a:r>
              <a:rPr lang="pl-PL" sz="1100" b="1" dirty="0">
                <a:solidFill>
                  <a:srgbClr val="003479"/>
                </a:solidFill>
                <a:ea typeface="Verdana" panose="020B0604030504040204" pitchFamily="34" charset="0"/>
              </a:rPr>
              <a:t>Czas do uzyskania odpowiedzi PSA90 u pacjentów z </a:t>
            </a:r>
            <a:r>
              <a:rPr lang="pl-PL" sz="1100" b="1" dirty="0" err="1">
                <a:solidFill>
                  <a:srgbClr val="003479"/>
                </a:solidFill>
                <a:ea typeface="Verdana" panose="020B0604030504040204" pitchFamily="34" charset="0"/>
              </a:rPr>
              <a:t>mHSPC</a:t>
            </a:r>
            <a:endParaRPr kumimoji="0" lang="en-GB" sz="1100" b="1" i="0" u="none" strike="noStrike" kern="1200" cap="none" spc="0" normalizeH="0" baseline="3000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Wyższa odpowiedź PSA90 w krótszym czasie po podaniu APALUTAMIDU </a:t>
            </a:r>
            <a:b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</a:br>
            <a:r>
              <a:rPr kumimoji="0" lang="pl-PL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vs ENZA w mHSPC 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700" dirty="0"/>
              <a:t>1. </a:t>
            </a:r>
            <a:r>
              <a:rPr lang="en-US" sz="700" dirty="0" err="1"/>
              <a:t>Lowentritt</a:t>
            </a:r>
            <a:r>
              <a:rPr lang="en-US" sz="700"/>
              <a:t> BH, et al. Poster presentation at ASCO GU 2022; February 17-19, 2022; San Francisco, California; poster B9.; </a:t>
            </a:r>
            <a:r>
              <a:rPr lang="en-US" sz="700" dirty="0" err="1"/>
              <a:t>Lowentritt</a:t>
            </a:r>
            <a:r>
              <a:rPr lang="en-US" sz="700"/>
              <a:t> B, et al. </a:t>
            </a:r>
            <a:r>
              <a:rPr lang="en-US" sz="700" dirty="0" err="1"/>
              <a:t>Urol</a:t>
            </a:r>
            <a:r>
              <a:rPr lang="en-US" sz="700"/>
              <a:t> Oncol. </a:t>
            </a:r>
            <a:r>
              <a:rPr lang="en-US" sz="700" dirty="0" err="1"/>
              <a:t>Urol</a:t>
            </a:r>
            <a:r>
              <a:rPr lang="en-US" sz="700"/>
              <a:t> Oncol. 2023 May;41(5):253.e1-253.e9.</a:t>
            </a: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4FE9D8A1-A516-FDB2-D4DE-3BB497E90B3C}"/>
              </a:ext>
            </a:extLst>
          </p:cNvPr>
          <p:cNvSpPr txBox="1"/>
          <p:nvPr/>
        </p:nvSpPr>
        <p:spPr>
          <a:xfrm>
            <a:off x="4386821" y="5159479"/>
            <a:ext cx="845031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1000" b="1" dirty="0">
                <a:ea typeface="ヒラギノ角ゴ ProN W3"/>
              </a:rPr>
              <a:t>Miesiące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B2B61639-D1CA-CAE3-FC88-286957703D1C}"/>
              </a:ext>
            </a:extLst>
          </p:cNvPr>
          <p:cNvSpPr txBox="1"/>
          <p:nvPr/>
        </p:nvSpPr>
        <p:spPr>
          <a:xfrm>
            <a:off x="6192498" y="4266150"/>
            <a:ext cx="69300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Apalutamid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D08E341C-C5B6-F2B9-B02E-9B4B443E52A5}"/>
              </a:ext>
            </a:extLst>
          </p:cNvPr>
          <p:cNvSpPr txBox="1"/>
          <p:nvPr/>
        </p:nvSpPr>
        <p:spPr>
          <a:xfrm>
            <a:off x="7051643" y="4262424"/>
            <a:ext cx="69300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 err="1">
                <a:ea typeface="ヒラギノ角ゴ ProN W3"/>
              </a:rPr>
              <a:t>Enzalutamid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82B142A4-001A-BD0B-DDE0-9F085E765096}"/>
              </a:ext>
            </a:extLst>
          </p:cNvPr>
          <p:cNvSpPr txBox="1"/>
          <p:nvPr/>
        </p:nvSpPr>
        <p:spPr>
          <a:xfrm>
            <a:off x="5966525" y="2780490"/>
            <a:ext cx="69300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Apalutamid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6D040E40-FBAB-1CF2-95B6-2AA60264A22A}"/>
              </a:ext>
            </a:extLst>
          </p:cNvPr>
          <p:cNvSpPr txBox="1"/>
          <p:nvPr/>
        </p:nvSpPr>
        <p:spPr>
          <a:xfrm>
            <a:off x="6986142" y="2765317"/>
            <a:ext cx="663540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 err="1">
                <a:ea typeface="ヒラギノ角ゴ ProN W3"/>
              </a:rPr>
              <a:t>Enzalutamid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19C66EC3-BABE-6106-F60A-0B463C63192B}"/>
              </a:ext>
            </a:extLst>
          </p:cNvPr>
          <p:cNvSpPr txBox="1"/>
          <p:nvPr/>
        </p:nvSpPr>
        <p:spPr>
          <a:xfrm>
            <a:off x="4731328" y="4442223"/>
            <a:ext cx="1356670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Liczba pacjentów, n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17B6F7FA-F801-3090-D748-024D2FC70001}"/>
              </a:ext>
            </a:extLst>
          </p:cNvPr>
          <p:cNvSpPr txBox="1"/>
          <p:nvPr/>
        </p:nvSpPr>
        <p:spPr>
          <a:xfrm>
            <a:off x="3801592" y="4577416"/>
            <a:ext cx="2294408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Mediana czasu do odpowiedzi </a:t>
            </a:r>
            <a:r>
              <a:rPr lang="pl-PL" sz="800" b="1" dirty="0" err="1">
                <a:ea typeface="ヒラギノ角ゴ ProN W3"/>
              </a:rPr>
              <a:t>PSA</a:t>
            </a:r>
            <a:r>
              <a:rPr lang="pl-PL" sz="800" b="1" baseline="30000" dirty="0" err="1">
                <a:ea typeface="ヒラギノ角ゴ ProN W3"/>
              </a:rPr>
              <a:t>a</a:t>
            </a:r>
            <a:r>
              <a:rPr lang="pl-PL" sz="800" b="1" dirty="0">
                <a:ea typeface="ヒラギノ角ゴ ProN W3"/>
              </a:rPr>
              <a:t>, miesiące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FDB865CA-BF25-ADF4-A2E0-C379DB095FA1}"/>
              </a:ext>
            </a:extLst>
          </p:cNvPr>
          <p:cNvSpPr txBox="1"/>
          <p:nvPr/>
        </p:nvSpPr>
        <p:spPr>
          <a:xfrm>
            <a:off x="3819007" y="4709638"/>
            <a:ext cx="2294408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Liczba pacjentów z odpowiedzią </a:t>
            </a:r>
            <a:r>
              <a:rPr lang="pl-PL" sz="800" b="1" dirty="0" err="1">
                <a:ea typeface="ヒラギノ角ゴ ProN W3"/>
              </a:rPr>
              <a:t>PSA</a:t>
            </a:r>
            <a:r>
              <a:rPr lang="pl-PL" sz="800" b="1" baseline="30000" dirty="0" err="1">
                <a:ea typeface="ヒラギノ角ゴ ProN W3"/>
              </a:rPr>
              <a:t>a</a:t>
            </a:r>
            <a:r>
              <a:rPr lang="pl-PL" sz="800" b="1" dirty="0">
                <a:ea typeface="ヒラギノ角ゴ ProN W3"/>
              </a:rPr>
              <a:t>, n (%)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9F5B09BF-8E11-8E6E-4DDE-08A07F165E7F}"/>
              </a:ext>
            </a:extLst>
          </p:cNvPr>
          <p:cNvSpPr txBox="1"/>
          <p:nvPr/>
        </p:nvSpPr>
        <p:spPr>
          <a:xfrm rot="16200000">
            <a:off x="215485" y="3711462"/>
            <a:ext cx="248578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% pacjentów z odpowiedzią PSA</a:t>
            </a:r>
            <a:br>
              <a:rPr lang="pl-PL" sz="900" b="1" dirty="0">
                <a:ea typeface="ヒラギノ角ゴ ProN W3"/>
              </a:rPr>
            </a:br>
            <a:r>
              <a:rPr lang="pl-PL" sz="900" b="1" dirty="0">
                <a:ea typeface="ヒラギノ角ゴ ProN W3"/>
              </a:rPr>
              <a:t>(spadek o ≥ 90% od wartości wyjściowej)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CDA21BBC-6D7A-EDDC-BE7F-C30145B0C71C}"/>
              </a:ext>
            </a:extLst>
          </p:cNvPr>
          <p:cNvSpPr txBox="1"/>
          <p:nvPr/>
        </p:nvSpPr>
        <p:spPr>
          <a:xfrm>
            <a:off x="2192254" y="2761945"/>
            <a:ext cx="1067002" cy="123111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Ważony HR (95% Cl)</a:t>
            </a:r>
            <a:r>
              <a:rPr lang="pl-PL" sz="800" b="1" baseline="30000" dirty="0" err="1">
                <a:ea typeface="ヒラギノ角ゴ ProN W3"/>
              </a:rPr>
              <a:t>b,c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B4ED285F-2779-7288-2C11-B1088F624ED5}"/>
              </a:ext>
            </a:extLst>
          </p:cNvPr>
          <p:cNvSpPr txBox="1"/>
          <p:nvPr/>
        </p:nvSpPr>
        <p:spPr>
          <a:xfrm>
            <a:off x="3551397" y="2768435"/>
            <a:ext cx="535220" cy="123111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Wartość p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0F5A90FB-64F4-DC41-6F48-C6604C535C28}"/>
              </a:ext>
            </a:extLst>
          </p:cNvPr>
          <p:cNvSpPr txBox="1"/>
          <p:nvPr/>
        </p:nvSpPr>
        <p:spPr>
          <a:xfrm>
            <a:off x="2167836" y="2928325"/>
            <a:ext cx="707347" cy="123111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Po 6 miesiącach: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913E107B-E3C4-6349-082D-9F3502AFACD7}"/>
              </a:ext>
            </a:extLst>
          </p:cNvPr>
          <p:cNvSpPr txBox="1"/>
          <p:nvPr/>
        </p:nvSpPr>
        <p:spPr>
          <a:xfrm>
            <a:off x="2167836" y="3075863"/>
            <a:ext cx="707347" cy="123111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Po 9 miesiącach: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144A5491-F012-2159-97DF-B8C92F6EAA54}"/>
              </a:ext>
            </a:extLst>
          </p:cNvPr>
          <p:cNvSpPr txBox="1"/>
          <p:nvPr/>
        </p:nvSpPr>
        <p:spPr>
          <a:xfrm>
            <a:off x="2167836" y="3199947"/>
            <a:ext cx="798523" cy="123111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Cała obserwacja: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83500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-0.03472 L 2.08333E-7 -4.81481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15323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3000" noProof="0" dirty="0"/>
              <a:t>Porównanie odpowiedzi PSA u pacjentów z </a:t>
            </a:r>
            <a:r>
              <a:rPr lang="pl-PL" sz="3000" noProof="0" dirty="0" err="1"/>
              <a:t>mHSPC</a:t>
            </a:r>
            <a:r>
              <a:rPr lang="pl-PL" sz="3000" noProof="0" dirty="0"/>
              <a:t> leczonych apalutamidem lub octanem </a:t>
            </a:r>
            <a:r>
              <a:rPr lang="pl-PL" sz="3000" noProof="0" dirty="0" err="1"/>
              <a:t>abirateronu</a:t>
            </a:r>
            <a:r>
              <a:rPr lang="pl-PL" sz="3000" noProof="0" dirty="0"/>
              <a:t>: Retrospektywne badanie </a:t>
            </a:r>
            <a:r>
              <a:rPr lang="pl-PL" sz="3000" noProof="0" dirty="0" err="1"/>
              <a:t>kohortowe</a:t>
            </a:r>
            <a:endParaRPr lang="en-US" sz="3000" noProof="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15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 Lowentritt, B; Pilon, D; Waters, D; Rossi, C; Muser, E; Kurtevam S; Shah, A; Khilfeh, I; Du, S; Ellis, L; Lefebvre, P; Brown, 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>
                <a:solidFill>
                  <a:schemeClr val="bg1"/>
                </a:solidFill>
                <a:latin typeface="+mj-lt"/>
              </a:rPr>
              <a:t>Lowentritt B, et al. Urol Oncol. 2023 May;41(5):252.e19-252.e27. </a:t>
            </a:r>
            <a:endParaRPr lang="en-US" sz="105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9323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ヒラギノ角ゴ ProN W3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ヒラギノ角ゴ ProN W3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122105-4378-482E-9280-53A3EC794A32}"/>
              </a:ext>
            </a:extLst>
          </p:cNvPr>
          <p:cNvSpPr txBox="1"/>
          <p:nvPr/>
        </p:nvSpPr>
        <p:spPr>
          <a:xfrm>
            <a:off x="9010331" y="2674118"/>
            <a:ext cx="2461830" cy="200906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Odpowiedź PSA90 uzyskano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znacząco wcześniej </a:t>
            </a:r>
            <a:b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u pacjentów leczonych APA vs ABI (wszystkie wartości p&lt;0,02)</a:t>
            </a: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414819" y="885416"/>
            <a:ext cx="1136236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ea typeface="ヒラギノ角ゴ ProN W3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Retrospektywne podłużne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z ważonym wynikiem skłonności u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(z 77 ośrodków urologicznych w USA), u których rozpoczęto leczenie APA lub ABI</a:t>
            </a: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Pacjenci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zostali zaklasyfikowani do kohort leczenia na podstawie pierwszej zrealizowanej recepty (data indeksu) na APA lub ABI w dniu 17 września 2019 r. lub później.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B0BA45-CB45-4230-8267-452D192BA9C5}"/>
              </a:ext>
            </a:extLst>
          </p:cNvPr>
          <p:cNvSpPr txBox="1"/>
          <p:nvPr/>
        </p:nvSpPr>
        <p:spPr>
          <a:xfrm>
            <a:off x="883281" y="2033311"/>
            <a:ext cx="882193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 defTabSz="1219113">
              <a:defRPr sz="1600" b="1" i="0" u="none" strike="noStrike" kern="1200" baseline="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pPr>
            <a:r>
              <a:rPr lang="pl-PL" sz="1100" b="1" dirty="0">
                <a:solidFill>
                  <a:srgbClr val="003479"/>
                </a:solidFill>
                <a:ea typeface="Verdana" panose="020B0604030504040204" pitchFamily="34" charset="0"/>
              </a:rPr>
              <a:t>Czas do uzyskania odpowiedzi PSA90 u pacjentów z </a:t>
            </a:r>
            <a:r>
              <a:rPr lang="pl-PL" sz="1100" b="1" dirty="0" err="1">
                <a:solidFill>
                  <a:srgbClr val="003479"/>
                </a:solidFill>
                <a:ea typeface="Verdana" panose="020B0604030504040204" pitchFamily="34" charset="0"/>
              </a:rPr>
              <a:t>mHSPC</a:t>
            </a:r>
            <a:endParaRPr kumimoji="0" lang="en-GB" sz="1100" b="1" i="0" u="none" strike="noStrike" kern="1200" cap="none" spc="0" normalizeH="0" baseline="3000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Spośród pacjentów z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mHSPC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 z rzeczywistej praktyki klinicznej znacząco większy odsetek osiągał odpowiedź PSA90 po leczeniu APALUTAMIDEM vs AAP, przy czym odpowiedź ta występowała wcześniej po APA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700" dirty="0"/>
              <a:t>1. </a:t>
            </a:r>
            <a:r>
              <a:rPr lang="en-US" sz="700" dirty="0" err="1"/>
              <a:t>Lowentritt</a:t>
            </a:r>
            <a:r>
              <a:rPr lang="en-US" sz="700"/>
              <a:t> B, et al. </a:t>
            </a:r>
            <a:r>
              <a:rPr lang="en-US" sz="700" dirty="0" err="1"/>
              <a:t>Urol</a:t>
            </a:r>
            <a:r>
              <a:rPr lang="en-US" sz="700"/>
              <a:t> Oncol. 2023 May;41(5):252.e19-252.e27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77053D-B42A-C98B-737A-7161DC34D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589" y="2698921"/>
            <a:ext cx="6301644" cy="3397996"/>
          </a:xfrm>
          <a:prstGeom prst="rect">
            <a:avLst/>
          </a:prstGeom>
        </p:spPr>
      </p:pic>
      <p:sp>
        <p:nvSpPr>
          <p:cNvPr id="3" name="TextBox 24">
            <a:extLst>
              <a:ext uri="{FF2B5EF4-FFF2-40B4-BE49-F238E27FC236}">
                <a16:creationId xmlns:a16="http://schemas.microsoft.com/office/drawing/2014/main" id="{EF5A8093-CA44-36BF-D896-3727C415038D}"/>
              </a:ext>
            </a:extLst>
          </p:cNvPr>
          <p:cNvSpPr txBox="1"/>
          <p:nvPr/>
        </p:nvSpPr>
        <p:spPr>
          <a:xfrm>
            <a:off x="4647171" y="5231854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Miesiące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5" name="TextBox 24">
            <a:extLst>
              <a:ext uri="{FF2B5EF4-FFF2-40B4-BE49-F238E27FC236}">
                <a16:creationId xmlns:a16="http://schemas.microsoft.com/office/drawing/2014/main" id="{C0393E61-6E4F-B0F8-7D10-9AD68DF3551D}"/>
              </a:ext>
            </a:extLst>
          </p:cNvPr>
          <p:cNvSpPr txBox="1"/>
          <p:nvPr/>
        </p:nvSpPr>
        <p:spPr>
          <a:xfrm>
            <a:off x="5492202" y="2874783"/>
            <a:ext cx="53975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dirty="0">
                <a:ea typeface="ヒラギノ角ゴ ProN W3"/>
              </a:rPr>
              <a:t>Apalutamid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AFD26163-A59A-196A-365F-BD6FE562444C}"/>
              </a:ext>
            </a:extLst>
          </p:cNvPr>
          <p:cNvSpPr txBox="1"/>
          <p:nvPr/>
        </p:nvSpPr>
        <p:spPr>
          <a:xfrm>
            <a:off x="6571701" y="2874783"/>
            <a:ext cx="1114906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dirty="0">
                <a:ea typeface="ヒラギノ角ゴ ProN W3"/>
              </a:rPr>
              <a:t>Octan </a:t>
            </a:r>
            <a:r>
              <a:rPr lang="pl-PL" sz="800" dirty="0" err="1">
                <a:ea typeface="ヒラギノ角ゴ ProN W3"/>
              </a:rPr>
              <a:t>abitrateronu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0792F803-4D09-1AD4-0FF5-74A76E10DE32}"/>
              </a:ext>
            </a:extLst>
          </p:cNvPr>
          <p:cNvSpPr txBox="1"/>
          <p:nvPr/>
        </p:nvSpPr>
        <p:spPr>
          <a:xfrm>
            <a:off x="2526752" y="2960531"/>
            <a:ext cx="539750" cy="107722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700" dirty="0">
                <a:ea typeface="ヒラギノ角ゴ ProN W3"/>
              </a:rPr>
              <a:t>Po 6 mc:</a:t>
            </a:r>
            <a:endParaRPr kumimoji="0" lang="en-US" sz="7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2FC7B437-E289-BC0D-586C-7195F4FB3B88}"/>
              </a:ext>
            </a:extLst>
          </p:cNvPr>
          <p:cNvSpPr txBox="1"/>
          <p:nvPr/>
        </p:nvSpPr>
        <p:spPr>
          <a:xfrm>
            <a:off x="2526752" y="3083642"/>
            <a:ext cx="397423" cy="107722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700" dirty="0">
                <a:ea typeface="ヒラギノ角ゴ ProN W3"/>
              </a:rPr>
              <a:t>Po 9 mc:</a:t>
            </a:r>
            <a:endParaRPr kumimoji="0" lang="en-US" sz="7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978A0BCA-8E6D-FC7F-070A-E5236A0E17E2}"/>
              </a:ext>
            </a:extLst>
          </p:cNvPr>
          <p:cNvSpPr txBox="1"/>
          <p:nvPr/>
        </p:nvSpPr>
        <p:spPr>
          <a:xfrm>
            <a:off x="2526290" y="3183492"/>
            <a:ext cx="699510" cy="184666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dirty="0">
                <a:ea typeface="ヒラギノ角ゴ ProN W3"/>
              </a:rPr>
              <a:t>Cała </a:t>
            </a:r>
            <a:br>
              <a:rPr lang="pl-PL" sz="600" dirty="0">
                <a:ea typeface="ヒラギノ角ゴ ProN W3"/>
              </a:rPr>
            </a:br>
            <a:r>
              <a:rPr lang="pl-PL" sz="600" dirty="0">
                <a:ea typeface="ヒラギノ角ゴ ProN W3"/>
              </a:rPr>
              <a:t>obserwacja:</a:t>
            </a:r>
            <a:endParaRPr kumimoji="0" lang="en-US" sz="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5B082D0A-8983-25B9-4903-859575C42E18}"/>
              </a:ext>
            </a:extLst>
          </p:cNvPr>
          <p:cNvSpPr txBox="1"/>
          <p:nvPr/>
        </p:nvSpPr>
        <p:spPr>
          <a:xfrm>
            <a:off x="2526291" y="2823807"/>
            <a:ext cx="1272352" cy="123111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u="sng" dirty="0">
                <a:ea typeface="ヒラギノ角ゴ ProN W3"/>
              </a:rPr>
              <a:t>Wyważony HR (95% Cl)</a:t>
            </a:r>
            <a:r>
              <a:rPr lang="pl-PL" sz="800" b="1" u="sng" baseline="30000" dirty="0" err="1">
                <a:ea typeface="ヒラギノ角ゴ ProN W3"/>
              </a:rPr>
              <a:t>b,c</a:t>
            </a:r>
            <a:endParaRPr kumimoji="0" lang="en-US" sz="8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A2F16602-B834-CA04-FA94-8709BD740B78}"/>
              </a:ext>
            </a:extLst>
          </p:cNvPr>
          <p:cNvSpPr txBox="1"/>
          <p:nvPr/>
        </p:nvSpPr>
        <p:spPr>
          <a:xfrm>
            <a:off x="3851598" y="2890171"/>
            <a:ext cx="539749" cy="92333"/>
          </a:xfrm>
          <a:prstGeom prst="rect">
            <a:avLst/>
          </a:prstGeom>
          <a:solidFill>
            <a:srgbClr val="F3F3F4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b="1" dirty="0">
                <a:ea typeface="ヒラギノ角ゴ ProN W3"/>
              </a:rPr>
              <a:t>Wartość p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C1467EB4-D8E4-7130-775F-7E5CCA865602}"/>
              </a:ext>
            </a:extLst>
          </p:cNvPr>
          <p:cNvSpPr txBox="1"/>
          <p:nvPr/>
        </p:nvSpPr>
        <p:spPr>
          <a:xfrm>
            <a:off x="6301826" y="4443259"/>
            <a:ext cx="53975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Apalutamid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FEB5A4FD-F77A-6F70-478D-30B9BB8CCAA0}"/>
              </a:ext>
            </a:extLst>
          </p:cNvPr>
          <p:cNvSpPr txBox="1"/>
          <p:nvPr/>
        </p:nvSpPr>
        <p:spPr>
          <a:xfrm>
            <a:off x="6929476" y="4443258"/>
            <a:ext cx="111075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Octan </a:t>
            </a:r>
            <a:r>
              <a:rPr lang="pl-PL" sz="800" b="1" dirty="0" err="1">
                <a:ea typeface="ヒラギノ角ゴ ProN W3"/>
              </a:rPr>
              <a:t>abitrateronu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ADA4055A-F309-8CF0-992C-9D7F268831E3}"/>
              </a:ext>
            </a:extLst>
          </p:cNvPr>
          <p:cNvSpPr txBox="1"/>
          <p:nvPr/>
        </p:nvSpPr>
        <p:spPr>
          <a:xfrm>
            <a:off x="4961933" y="4583390"/>
            <a:ext cx="1245095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Liczba pacjentów, n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F49A4C08-6C0D-828A-6AD6-BBB32456B390}"/>
              </a:ext>
            </a:extLst>
          </p:cNvPr>
          <p:cNvSpPr txBox="1"/>
          <p:nvPr/>
        </p:nvSpPr>
        <p:spPr>
          <a:xfrm>
            <a:off x="4000500" y="4705448"/>
            <a:ext cx="2206528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Mediana czasu do odpowiedzi </a:t>
            </a:r>
            <a:r>
              <a:rPr lang="pl-PL" sz="800" b="1" dirty="0" err="1">
                <a:ea typeface="ヒラギノ角ゴ ProN W3"/>
              </a:rPr>
              <a:t>PSA</a:t>
            </a:r>
            <a:r>
              <a:rPr lang="pl-PL" sz="800" b="1" baseline="30000" dirty="0" err="1">
                <a:ea typeface="ヒラギノ角ゴ ProN W3"/>
              </a:rPr>
              <a:t>a</a:t>
            </a:r>
            <a:r>
              <a:rPr lang="pl-PL" sz="800" b="1" dirty="0">
                <a:ea typeface="ヒラギノ角ゴ ProN W3"/>
              </a:rPr>
              <a:t>, miesiące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0FBE0BBC-107E-522A-6DD4-582825409D48}"/>
              </a:ext>
            </a:extLst>
          </p:cNvPr>
          <p:cNvSpPr txBox="1"/>
          <p:nvPr/>
        </p:nvSpPr>
        <p:spPr>
          <a:xfrm>
            <a:off x="4743451" y="4805511"/>
            <a:ext cx="1463578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Wartość p w teście log-</a:t>
            </a:r>
            <a:r>
              <a:rPr lang="pl-PL" sz="800" b="1" dirty="0" err="1">
                <a:ea typeface="ヒラギノ角ゴ ProN W3"/>
              </a:rPr>
              <a:t>rank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DE6B40A8-32AD-0153-11D6-1AB6F2AF3A11}"/>
              </a:ext>
            </a:extLst>
          </p:cNvPr>
          <p:cNvSpPr txBox="1"/>
          <p:nvPr/>
        </p:nvSpPr>
        <p:spPr>
          <a:xfrm>
            <a:off x="7033760" y="4718604"/>
            <a:ext cx="770389" cy="9233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600" dirty="0">
                <a:ea typeface="ヒラギノ角ゴ ProN W3"/>
              </a:rPr>
              <a:t>Nie osiągnięto</a:t>
            </a:r>
            <a:endParaRPr kumimoji="0" lang="en-US" sz="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8975B52F-8A4E-C1CA-E661-D1438A0CBC4E}"/>
              </a:ext>
            </a:extLst>
          </p:cNvPr>
          <p:cNvSpPr txBox="1"/>
          <p:nvPr/>
        </p:nvSpPr>
        <p:spPr>
          <a:xfrm rot="16200000">
            <a:off x="776829" y="3680155"/>
            <a:ext cx="237951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% pacjentów z odpowiedzią PSA </a:t>
            </a:r>
            <a:br>
              <a:rPr lang="pl-PL" sz="900" b="1" dirty="0">
                <a:ea typeface="ヒラギノ角ゴ ProN W3"/>
              </a:rPr>
            </a:br>
            <a:r>
              <a:rPr lang="pl-PL" sz="900" b="1" dirty="0">
                <a:ea typeface="ヒラギノ角ゴ ProN W3"/>
              </a:rPr>
              <a:t>(spadek o ≥ 90% od wartości wyjściowej)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BDDF53A1-74F2-AF37-C80A-25B09FCAA13E}"/>
              </a:ext>
            </a:extLst>
          </p:cNvPr>
          <p:cNvSpPr txBox="1"/>
          <p:nvPr/>
        </p:nvSpPr>
        <p:spPr>
          <a:xfrm>
            <a:off x="3600359" y="5474160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3 miesiące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7228A649-10BC-AB37-254A-9E48F2CD226D}"/>
              </a:ext>
            </a:extLst>
          </p:cNvPr>
          <p:cNvSpPr txBox="1"/>
          <p:nvPr/>
        </p:nvSpPr>
        <p:spPr>
          <a:xfrm>
            <a:off x="4871974" y="5474159"/>
            <a:ext cx="599767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6 miesięcy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9B3586-F602-645A-6BF0-0F1C9DBC2764}"/>
              </a:ext>
            </a:extLst>
          </p:cNvPr>
          <p:cNvSpPr txBox="1"/>
          <p:nvPr/>
        </p:nvSpPr>
        <p:spPr>
          <a:xfrm>
            <a:off x="5820296" y="5474159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9 miesięcy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925128B3-C44E-9746-7681-2986512AEEB2}"/>
              </a:ext>
            </a:extLst>
          </p:cNvPr>
          <p:cNvSpPr txBox="1"/>
          <p:nvPr/>
        </p:nvSpPr>
        <p:spPr>
          <a:xfrm>
            <a:off x="6841576" y="5474159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12 miesięcy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1FEDE526-3B0A-3187-3244-D1C3D4E4303E}"/>
              </a:ext>
            </a:extLst>
          </p:cNvPr>
          <p:cNvSpPr txBox="1"/>
          <p:nvPr/>
        </p:nvSpPr>
        <p:spPr>
          <a:xfrm>
            <a:off x="1204173" y="5612658"/>
            <a:ext cx="217982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Liczba pacjentów w </a:t>
            </a:r>
            <a:r>
              <a:rPr lang="pl-PL" sz="900" b="1" dirty="0" err="1">
                <a:ea typeface="ヒラギノ角ゴ ProN W3"/>
              </a:rPr>
              <a:t>badaniu</a:t>
            </a:r>
            <a:r>
              <a:rPr lang="pl-PL" sz="900" b="1" baseline="30000" dirty="0" err="1">
                <a:ea typeface="ヒラギノ角ゴ ProN W3"/>
              </a:rPr>
              <a:t>d</a:t>
            </a:r>
            <a:r>
              <a:rPr lang="pl-PL" sz="900" b="1" dirty="0">
                <a:ea typeface="ヒラギノ角ゴ ProN W3"/>
              </a:rPr>
              <a:t>, n(%)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3A75335D-6C46-3EDC-0E28-B0944EB9DA47}"/>
              </a:ext>
            </a:extLst>
          </p:cNvPr>
          <p:cNvSpPr txBox="1"/>
          <p:nvPr/>
        </p:nvSpPr>
        <p:spPr>
          <a:xfrm>
            <a:off x="2862922" y="5773194"/>
            <a:ext cx="53975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dirty="0">
                <a:ea typeface="ヒラギノ角ゴ ProN W3"/>
              </a:rPr>
              <a:t>Apalutamid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35C50957-C32E-6AA2-EB39-02BE079675E5}"/>
              </a:ext>
            </a:extLst>
          </p:cNvPr>
          <p:cNvSpPr txBox="1"/>
          <p:nvPr/>
        </p:nvSpPr>
        <p:spPr>
          <a:xfrm>
            <a:off x="2516187" y="5906768"/>
            <a:ext cx="866775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dirty="0">
                <a:ea typeface="ヒラギノ角ゴ ProN W3"/>
              </a:rPr>
              <a:t>Octan </a:t>
            </a:r>
            <a:r>
              <a:rPr lang="pl-PL" sz="800" dirty="0" err="1">
                <a:ea typeface="ヒラギノ角ゴ ProN W3"/>
              </a:rPr>
              <a:t>abitrateronu</a:t>
            </a:r>
            <a:endParaRPr kumimoji="0" lang="en-US" sz="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417401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79167E-6 -0.03472 L -4.79167E-6 7.40741E-7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15323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3000" dirty="0"/>
              <a:t>Wyniki przeżycia po wstępnym leczeniu APA: Wpływ na pacjentów z mHSPC z rzeczywistej praktyki klinicznej (OASIS)</a:t>
            </a:r>
            <a:endParaRPr lang="en-US" sz="30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17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Maughan BL, Liu Y, Mundle S, Nematian-Sarnani M, Wang, X, Du S, Karsh 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Maughan BL, et al. ASCO GU 2024.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 B22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0908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189178" y="959795"/>
            <a:ext cx="1184089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latin typeface="Johnson Text"/>
              <a:ea typeface="ヒラギノ角ゴ ProN W3"/>
              <a:cs typeface="+mn-cs"/>
            </a:endParaRP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Retrospektywne obserwacyjne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 oceniające wpływ 1 linii leczenia na krótko- i długoterminowe wyniki w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 w praktyce klinicznej RW w USA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Badanie wykorzystało onkologiczną bazę danych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ConcertAI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 i obejmowało pacjentów, u których rozpoznano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 w okresie od 1 stycznia 2018 r. do 30 września 2022 r.</a:t>
            </a:r>
          </a:p>
          <a:p>
            <a:pPr marL="228584" marR="0" lvl="0" indent="-228584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Skorygowany współczynnik ryzyka (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aHR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) zgonu oszacowano za pomocą wieloczynnikowych modeli proporcjonalnego ryzyka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Coxa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 IPTW skorygowanych o wiek, choroby współistniejące, BMI i wyjściowe stężenie PSA.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Rozpoczęcie leczenia APALUTAMIDEM wiązało się ze statystycznie istotnie niższym ryzykiem zgonu w porównaniu z leczeniem ENZA lub AAP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Verdana" charset="0"/>
              <a:sym typeface="Arial" pitchFamily="-65" charset="0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FB2B169A-CFFF-47E1-EEAB-760B013E70C4}"/>
              </a:ext>
            </a:extLst>
          </p:cNvPr>
          <p:cNvSpPr txBox="1">
            <a:spLocks/>
          </p:cNvSpPr>
          <p:nvPr/>
        </p:nvSpPr>
        <p:spPr bwMode="auto">
          <a:xfrm>
            <a:off x="3181367" y="6157259"/>
            <a:ext cx="8914848" cy="5618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24" indent="-280976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789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683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486" indent="-22935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38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01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641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270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HR ryzyka zgonu oszacowano przy użyciu wieloczynnikowych modeli proporcjonalnego ryzyka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Coxa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IPTW skorygowanych o wiek, choroby współistniejące, BMI i wyjściowe stężenie PSA.1L, pierwsza linia; AAP, octan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abirateronu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plus prednizon; ADT, terapia deprywacji androgenowej; APA, apalutamid;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aHR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skorygowany współczynnik ryzyka; BMI, wskaźnik masy ciała; CI, przedział ufności; DTX,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docetaksel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ENZA,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IPTW, odwrotne prawdopodobieństwo ważenia leczenia;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mCSPC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rak gruczołu krokowego z przerzutami wrażliwy na kastrację; OS, przeżycie całkowite;  USA, Stany Zjednoczone.</a:t>
            </a:r>
          </a:p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28B55-D1BC-3299-908A-E1871A3D9AA1}"/>
              </a:ext>
            </a:extLst>
          </p:cNvPr>
          <p:cNvSpPr txBox="1"/>
          <p:nvPr/>
        </p:nvSpPr>
        <p:spPr>
          <a:xfrm rot="16200000">
            <a:off x="146125" y="3412248"/>
            <a:ext cx="15024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Przeżycie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(%)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7F7CAC4-1F87-2686-4305-E6CBA746EE1A}"/>
              </a:ext>
            </a:extLst>
          </p:cNvPr>
          <p:cNvGrpSpPr/>
          <p:nvPr/>
        </p:nvGrpSpPr>
        <p:grpSpPr>
          <a:xfrm>
            <a:off x="1177246" y="2150158"/>
            <a:ext cx="4907047" cy="2866482"/>
            <a:chOff x="438150" y="2351798"/>
            <a:chExt cx="3514762" cy="219529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5FF8F1-EC20-1466-960A-8877A914FF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82" t="6375" r="-50" b="8832"/>
            <a:stretch/>
          </p:blipFill>
          <p:spPr>
            <a:xfrm>
              <a:off x="468382" y="2435175"/>
              <a:ext cx="3484530" cy="211191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0247A3-0CB6-BF33-2A52-718652C2AE4A}"/>
                </a:ext>
              </a:extLst>
            </p:cNvPr>
            <p:cNvSpPr/>
            <p:nvPr/>
          </p:nvSpPr>
          <p:spPr>
            <a:xfrm>
              <a:off x="438150" y="2351798"/>
              <a:ext cx="47300" cy="21941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70923E-925D-D96A-B34B-F39A07A0C796}"/>
              </a:ext>
            </a:extLst>
          </p:cNvPr>
          <p:cNvGrpSpPr/>
          <p:nvPr/>
        </p:nvGrpSpPr>
        <p:grpSpPr>
          <a:xfrm>
            <a:off x="610677" y="2120646"/>
            <a:ext cx="707782" cy="2950952"/>
            <a:chOff x="98247" y="2330935"/>
            <a:chExt cx="467945" cy="20860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FCB4E12-8FA9-92BB-82A9-5A12B480090F}"/>
                </a:ext>
              </a:extLst>
            </p:cNvPr>
            <p:cNvSpPr txBox="1"/>
            <p:nvPr/>
          </p:nvSpPr>
          <p:spPr>
            <a:xfrm>
              <a:off x="218928" y="4221176"/>
              <a:ext cx="347264" cy="195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E5E6AB-0C16-50C0-8B3B-FCD9FACE53D3}"/>
                </a:ext>
              </a:extLst>
            </p:cNvPr>
            <p:cNvSpPr txBox="1"/>
            <p:nvPr/>
          </p:nvSpPr>
          <p:spPr>
            <a:xfrm>
              <a:off x="98247" y="2330935"/>
              <a:ext cx="467945" cy="195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C295BE-E538-C61D-09CD-C5E17E21653A}"/>
                </a:ext>
              </a:extLst>
            </p:cNvPr>
            <p:cNvSpPr txBox="1"/>
            <p:nvPr/>
          </p:nvSpPr>
          <p:spPr>
            <a:xfrm>
              <a:off x="98247" y="2785700"/>
              <a:ext cx="467945" cy="195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75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39BECB-7E50-8922-0A7D-46B8FD2C79E1}"/>
                </a:ext>
              </a:extLst>
            </p:cNvPr>
            <p:cNvSpPr txBox="1"/>
            <p:nvPr/>
          </p:nvSpPr>
          <p:spPr>
            <a:xfrm>
              <a:off x="98247" y="3293598"/>
              <a:ext cx="467945" cy="195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73DC56B-6B70-8689-8323-DFDC927F3E1A}"/>
                </a:ext>
              </a:extLst>
            </p:cNvPr>
            <p:cNvSpPr txBox="1"/>
            <p:nvPr/>
          </p:nvSpPr>
          <p:spPr>
            <a:xfrm>
              <a:off x="98247" y="3760470"/>
              <a:ext cx="467945" cy="195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25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C14B576-00CF-F4A0-4E01-01C1AE4249D1}"/>
              </a:ext>
            </a:extLst>
          </p:cNvPr>
          <p:cNvGrpSpPr/>
          <p:nvPr/>
        </p:nvGrpSpPr>
        <p:grpSpPr>
          <a:xfrm>
            <a:off x="1009967" y="4972920"/>
            <a:ext cx="5306975" cy="407474"/>
            <a:chOff x="666153" y="4347203"/>
            <a:chExt cx="3508669" cy="28804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BC534B6-83D9-8437-4C53-DBA3B98C9C8A}"/>
                </a:ext>
              </a:extLst>
            </p:cNvPr>
            <p:cNvGrpSpPr/>
            <p:nvPr/>
          </p:nvGrpSpPr>
          <p:grpSpPr>
            <a:xfrm>
              <a:off x="666153" y="4347203"/>
              <a:ext cx="3508669" cy="195813"/>
              <a:chOff x="666153" y="4515297"/>
              <a:chExt cx="3508669" cy="19581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E911CD5-0B66-920F-C932-C78B6941ECC9}"/>
                  </a:ext>
                </a:extLst>
              </p:cNvPr>
              <p:cNvSpPr txBox="1"/>
              <p:nvPr/>
            </p:nvSpPr>
            <p:spPr>
              <a:xfrm>
                <a:off x="666153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2B974E0-D497-C5F1-D1EC-A9691C1BF4BD}"/>
                  </a:ext>
                </a:extLst>
              </p:cNvPr>
              <p:cNvSpPr txBox="1"/>
              <p:nvPr/>
            </p:nvSpPr>
            <p:spPr>
              <a:xfrm>
                <a:off x="1056889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EB1DF6-412C-07FA-28CB-8007BA330BE9}"/>
                  </a:ext>
                </a:extLst>
              </p:cNvPr>
              <p:cNvSpPr txBox="1"/>
              <p:nvPr/>
            </p:nvSpPr>
            <p:spPr>
              <a:xfrm>
                <a:off x="1447625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6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995473-614C-1E16-C412-DB3B51051322}"/>
                  </a:ext>
                </a:extLst>
              </p:cNvPr>
              <p:cNvSpPr txBox="1"/>
              <p:nvPr/>
            </p:nvSpPr>
            <p:spPr>
              <a:xfrm>
                <a:off x="1838361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9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FDC5079-5890-4440-D123-0DDC6454679D}"/>
                  </a:ext>
                </a:extLst>
              </p:cNvPr>
              <p:cNvSpPr txBox="1"/>
              <p:nvPr/>
            </p:nvSpPr>
            <p:spPr>
              <a:xfrm>
                <a:off x="2229097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12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364AC64-AA9A-8A46-8CFB-675860650019}"/>
                  </a:ext>
                </a:extLst>
              </p:cNvPr>
              <p:cNvSpPr txBox="1"/>
              <p:nvPr/>
            </p:nvSpPr>
            <p:spPr>
              <a:xfrm>
                <a:off x="2619833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15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D6BA345-05F9-C3CF-DD58-33FCC6F67455}"/>
                  </a:ext>
                </a:extLst>
              </p:cNvPr>
              <p:cNvSpPr txBox="1"/>
              <p:nvPr/>
            </p:nvSpPr>
            <p:spPr>
              <a:xfrm>
                <a:off x="3010569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18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24F5987-10D2-3923-49B0-37E24BD2574C}"/>
                  </a:ext>
                </a:extLst>
              </p:cNvPr>
              <p:cNvSpPr txBox="1"/>
              <p:nvPr/>
            </p:nvSpPr>
            <p:spPr>
              <a:xfrm>
                <a:off x="3401305" y="4515297"/>
                <a:ext cx="347264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21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0824782-D42F-7742-7D43-2628EAB29760}"/>
                  </a:ext>
                </a:extLst>
              </p:cNvPr>
              <p:cNvSpPr txBox="1"/>
              <p:nvPr/>
            </p:nvSpPr>
            <p:spPr>
              <a:xfrm>
                <a:off x="3792040" y="4515297"/>
                <a:ext cx="382782" cy="195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24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6693F3-3744-1A66-75A0-A93D0A9EE445}"/>
                </a:ext>
              </a:extLst>
            </p:cNvPr>
            <p:cNvSpPr txBox="1"/>
            <p:nvPr/>
          </p:nvSpPr>
          <p:spPr>
            <a:xfrm>
              <a:off x="1835175" y="4439435"/>
              <a:ext cx="1123046" cy="195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Czas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(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miesiące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)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4FCCFE1-DE4C-2162-C010-6252A20A9B34}"/>
              </a:ext>
            </a:extLst>
          </p:cNvPr>
          <p:cNvGrpSpPr/>
          <p:nvPr/>
        </p:nvGrpSpPr>
        <p:grpSpPr>
          <a:xfrm>
            <a:off x="2126589" y="5459012"/>
            <a:ext cx="7938823" cy="319467"/>
            <a:chOff x="2304152" y="4848225"/>
            <a:chExt cx="7938823" cy="31946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EF173FB-0C5E-3D36-E697-3BD569BBBDB8}"/>
                </a:ext>
              </a:extLst>
            </p:cNvPr>
            <p:cNvGrpSpPr/>
            <p:nvPr/>
          </p:nvGrpSpPr>
          <p:grpSpPr>
            <a:xfrm>
              <a:off x="2352537" y="4925265"/>
              <a:ext cx="7890438" cy="169277"/>
              <a:chOff x="2352537" y="4925265"/>
              <a:chExt cx="7890438" cy="169277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C7F9A46F-B291-B0E5-AF6D-0151225DF582}"/>
                  </a:ext>
                </a:extLst>
              </p:cNvPr>
              <p:cNvGrpSpPr/>
              <p:nvPr/>
            </p:nvGrpSpPr>
            <p:grpSpPr>
              <a:xfrm>
                <a:off x="2352537" y="4925265"/>
                <a:ext cx="1181706" cy="169277"/>
                <a:chOff x="1361937" y="4925265"/>
                <a:chExt cx="1181706" cy="169277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7E5766BB-41BC-7DBF-229E-E3B56CF638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61937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8C3BBB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004775F-5D42-63B2-261E-BAC65E47F7FE}"/>
                    </a:ext>
                  </a:extLst>
                </p:cNvPr>
                <p:cNvSpPr txBox="1"/>
                <p:nvPr/>
              </p:nvSpPr>
              <p:spPr>
                <a:xfrm>
                  <a:off x="1629242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8C3BBB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APA + ADT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0E14FDE5-63C6-7B2C-85C5-5A0D1B84EC2A}"/>
                  </a:ext>
                </a:extLst>
              </p:cNvPr>
              <p:cNvGrpSpPr/>
              <p:nvPr/>
            </p:nvGrpSpPr>
            <p:grpSpPr>
              <a:xfrm>
                <a:off x="4050408" y="4925265"/>
                <a:ext cx="1207514" cy="169277"/>
                <a:chOff x="3258651" y="4925265"/>
                <a:chExt cx="1207514" cy="169277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E7056133-ED0E-2A2A-66AC-3F918AFCAE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58651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1068B1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FF060720-19E0-BE83-9070-22AD2418A87E}"/>
                    </a:ext>
                  </a:extLst>
                </p:cNvPr>
                <p:cNvSpPr txBox="1"/>
                <p:nvPr/>
              </p:nvSpPr>
              <p:spPr>
                <a:xfrm>
                  <a:off x="3551764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1068B1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ENZA + ADT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B43B82F3-38F8-152A-9D78-952FDEE96B11}"/>
                  </a:ext>
                </a:extLst>
              </p:cNvPr>
              <p:cNvGrpSpPr/>
              <p:nvPr/>
            </p:nvGrpSpPr>
            <p:grpSpPr>
              <a:xfrm>
                <a:off x="5774087" y="4925265"/>
                <a:ext cx="1156795" cy="169277"/>
                <a:chOff x="5336931" y="4925265"/>
                <a:chExt cx="1156795" cy="169277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2D85A9BA-A2FA-486B-26D7-6973833F3B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36931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42A843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D2D5BB9-39A1-765D-C3C1-C7B34F2BE747}"/>
                    </a:ext>
                  </a:extLst>
                </p:cNvPr>
                <p:cNvSpPr txBox="1"/>
                <p:nvPr/>
              </p:nvSpPr>
              <p:spPr>
                <a:xfrm>
                  <a:off x="5579325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42A843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AAP + ADT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F25EEAB2-CA0D-D886-E88F-83A68DBAF972}"/>
                  </a:ext>
                </a:extLst>
              </p:cNvPr>
              <p:cNvGrpSpPr/>
              <p:nvPr/>
            </p:nvGrpSpPr>
            <p:grpSpPr>
              <a:xfrm>
                <a:off x="7447047" y="4925265"/>
                <a:ext cx="1140549" cy="169277"/>
                <a:chOff x="7485513" y="4925265"/>
                <a:chExt cx="1140549" cy="169277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F5FEBF5A-9CAE-5E49-8DC7-7EA03ACC13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85513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A5A5A5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179ABE7-95D1-766A-8547-B31BF56F64C9}"/>
                    </a:ext>
                  </a:extLst>
                </p:cNvPr>
                <p:cNvSpPr txBox="1"/>
                <p:nvPr/>
              </p:nvSpPr>
              <p:spPr>
                <a:xfrm>
                  <a:off x="7711661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A5A5A5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DTX + ADT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2AD2305-CF99-0808-A1E7-05828E6F2DD5}"/>
                  </a:ext>
                </a:extLst>
              </p:cNvPr>
              <p:cNvGrpSpPr/>
              <p:nvPr/>
            </p:nvGrpSpPr>
            <p:grpSpPr>
              <a:xfrm>
                <a:off x="9103761" y="4925265"/>
                <a:ext cx="1139214" cy="169277"/>
                <a:chOff x="9780036" y="4925265"/>
                <a:chExt cx="1139214" cy="169277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45B978DF-B55C-07BB-F122-FBD9F297EE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80036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FB9E37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5A44C50-8763-631C-BCD0-E1458BB02C67}"/>
                    </a:ext>
                  </a:extLst>
                </p:cNvPr>
                <p:cNvSpPr txBox="1"/>
                <p:nvPr/>
              </p:nvSpPr>
              <p:spPr>
                <a:xfrm>
                  <a:off x="10004849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B9E37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ADT</a:t>
                  </a:r>
                </a:p>
              </p:txBody>
            </p:sp>
          </p:grpSp>
        </p:grp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3926055-A4F4-260D-B9EC-720509B2E38A}"/>
                </a:ext>
              </a:extLst>
            </p:cNvPr>
            <p:cNvSpPr/>
            <p:nvPr/>
          </p:nvSpPr>
          <p:spPr>
            <a:xfrm>
              <a:off x="2304152" y="4848225"/>
              <a:ext cx="7913076" cy="319467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67A32C6B-DE54-ADAE-215C-9A60DBB8B8C8}"/>
              </a:ext>
            </a:extLst>
          </p:cNvPr>
          <p:cNvSpPr txBox="1"/>
          <p:nvPr/>
        </p:nvSpPr>
        <p:spPr>
          <a:xfrm>
            <a:off x="3699238" y="2504495"/>
            <a:ext cx="351170" cy="184666"/>
          </a:xfrm>
          <a:prstGeom prst="rect">
            <a:avLst/>
          </a:prstGeom>
          <a:solidFill>
            <a:srgbClr val="8C3BB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84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AA0AF9-EC4E-4AFB-0D9F-C90A29711656}"/>
              </a:ext>
            </a:extLst>
          </p:cNvPr>
          <p:cNvSpPr txBox="1"/>
          <p:nvPr/>
        </p:nvSpPr>
        <p:spPr>
          <a:xfrm>
            <a:off x="3696099" y="2923871"/>
            <a:ext cx="357448" cy="184666"/>
          </a:xfrm>
          <a:prstGeom prst="rect">
            <a:avLst/>
          </a:prstGeom>
          <a:solidFill>
            <a:srgbClr val="FB9E37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76%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7F049E3-9AB2-919E-A0DE-B45E3C5810F6}"/>
              </a:ext>
            </a:extLst>
          </p:cNvPr>
          <p:cNvSpPr txBox="1"/>
          <p:nvPr/>
        </p:nvSpPr>
        <p:spPr>
          <a:xfrm>
            <a:off x="3302678" y="3099686"/>
            <a:ext cx="357447" cy="184666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69%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7F919C5-51AC-A7D4-0B9B-8C25B01E56A7}"/>
              </a:ext>
            </a:extLst>
          </p:cNvPr>
          <p:cNvSpPr txBox="1"/>
          <p:nvPr/>
        </p:nvSpPr>
        <p:spPr>
          <a:xfrm>
            <a:off x="5653654" y="2667631"/>
            <a:ext cx="357448" cy="184666"/>
          </a:xfrm>
          <a:prstGeom prst="rect">
            <a:avLst/>
          </a:prstGeom>
          <a:solidFill>
            <a:srgbClr val="8C3BB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78%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A5C8BE3-B9BA-DBBA-6B81-EDB6CE295524}"/>
              </a:ext>
            </a:extLst>
          </p:cNvPr>
          <p:cNvSpPr txBox="1"/>
          <p:nvPr/>
        </p:nvSpPr>
        <p:spPr>
          <a:xfrm>
            <a:off x="5650638" y="3299469"/>
            <a:ext cx="344260" cy="184666"/>
          </a:xfrm>
          <a:prstGeom prst="rect">
            <a:avLst/>
          </a:prstGeom>
          <a:solidFill>
            <a:srgbClr val="FB9E37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61%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B08C5F-F161-E45E-49B0-815E0C04CD44}"/>
              </a:ext>
            </a:extLst>
          </p:cNvPr>
          <p:cNvSpPr txBox="1"/>
          <p:nvPr/>
        </p:nvSpPr>
        <p:spPr>
          <a:xfrm>
            <a:off x="5666842" y="3523901"/>
            <a:ext cx="344260" cy="184666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54%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5DD3E4-6822-4640-B4A9-127E66A3F68B}"/>
              </a:ext>
            </a:extLst>
          </p:cNvPr>
          <p:cNvSpPr txBox="1"/>
          <p:nvPr/>
        </p:nvSpPr>
        <p:spPr>
          <a:xfrm>
            <a:off x="2234368" y="4232238"/>
            <a:ext cx="2892135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8C3BBB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APA+ADT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vs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B9E37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ADT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aHR</a:t>
            </a:r>
            <a:r>
              <a:rPr kumimoji="0" lang="en-US" sz="13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0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38 (95% CI 0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21-0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7); 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&lt; 0</a:t>
            </a:r>
            <a:r>
              <a: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01</a:t>
            </a:r>
          </a:p>
        </p:txBody>
      </p:sp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CFF2EFD8-CB9E-1342-EBDC-292977243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215435"/>
              </p:ext>
            </p:extLst>
          </p:nvPr>
        </p:nvGraphicFramePr>
        <p:xfrm>
          <a:off x="6624104" y="3049103"/>
          <a:ext cx="4955174" cy="1799672"/>
        </p:xfrm>
        <a:graphic>
          <a:graphicData uri="http://schemas.openxmlformats.org/drawingml/2006/table">
            <a:tbl>
              <a:tblPr/>
              <a:tblGrid>
                <a:gridCol w="2213091">
                  <a:extLst>
                    <a:ext uri="{9D8B030D-6E8A-4147-A177-3AD203B41FA5}">
                      <a16:colId xmlns:a16="http://schemas.microsoft.com/office/drawing/2014/main" val="572609171"/>
                    </a:ext>
                  </a:extLst>
                </a:gridCol>
                <a:gridCol w="795370">
                  <a:extLst>
                    <a:ext uri="{9D8B030D-6E8A-4147-A177-3AD203B41FA5}">
                      <a16:colId xmlns:a16="http://schemas.microsoft.com/office/drawing/2014/main" val="2400193339"/>
                    </a:ext>
                  </a:extLst>
                </a:gridCol>
                <a:gridCol w="1148422">
                  <a:extLst>
                    <a:ext uri="{9D8B030D-6E8A-4147-A177-3AD203B41FA5}">
                      <a16:colId xmlns:a16="http://schemas.microsoft.com/office/drawing/2014/main" val="4100434562"/>
                    </a:ext>
                  </a:extLst>
                </a:gridCol>
                <a:gridCol w="798291">
                  <a:extLst>
                    <a:ext uri="{9D8B030D-6E8A-4147-A177-3AD203B41FA5}">
                      <a16:colId xmlns:a16="http://schemas.microsoft.com/office/drawing/2014/main" val="1511405968"/>
                    </a:ext>
                  </a:extLst>
                </a:gridCol>
              </a:tblGrid>
              <a:tr h="327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Porównanie leczenia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aHR</a:t>
                      </a: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95%CI</a:t>
                      </a: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pl-PL" sz="1400" b="1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Wartość p</a:t>
                      </a:r>
                      <a:endParaRPr lang="en-US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034720"/>
                  </a:ext>
                </a:extLst>
              </a:tr>
              <a:tr h="327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>
                          <a:solidFill>
                            <a:srgbClr val="8C3BBB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APA+ADT 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vs </a:t>
                      </a:r>
                      <a:r>
                        <a:rPr lang="en-US" sz="1400" b="1" kern="1200">
                          <a:solidFill>
                            <a:srgbClr val="1068B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ENZA+ADT</a:t>
                      </a: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;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92)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&lt;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05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892357"/>
                  </a:ext>
                </a:extLst>
              </a:tr>
              <a:tr h="327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rgbClr val="8C3BBB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APA+ADT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vs </a:t>
                      </a:r>
                      <a:r>
                        <a:rPr lang="en-US" sz="1400" b="1" kern="1200" dirty="0">
                          <a:solidFill>
                            <a:srgbClr val="42A843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AAP+ADT</a:t>
                      </a: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51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29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;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9) 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&lt;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05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192732"/>
                  </a:ext>
                </a:extLst>
              </a:tr>
              <a:tr h="327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>
                          <a:solidFill>
                            <a:srgbClr val="8C3BBB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APA+ADT 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vs </a:t>
                      </a:r>
                      <a:r>
                        <a:rPr lang="en-US" sz="1400" b="1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DTX+ADT</a:t>
                      </a: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52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;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75)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&lt;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01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20271"/>
                  </a:ext>
                </a:extLst>
              </a:tr>
              <a:tr h="327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marL="0" marR="0" algn="l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kern="1200" dirty="0">
                          <a:solidFill>
                            <a:srgbClr val="8C3BBB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APA+ADT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vs </a:t>
                      </a:r>
                      <a:r>
                        <a:rPr lang="en-US" sz="1400" b="1" kern="1200" dirty="0">
                          <a:solidFill>
                            <a:srgbClr val="FB9E37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ADT</a:t>
                      </a:r>
                    </a:p>
                  </a:txBody>
                  <a:tcPr marL="52836" marR="52836" marT="0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38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21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;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7)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&lt; 0</a:t>
                      </a:r>
                      <a:r>
                        <a:rPr lang="pl-PL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,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01</a:t>
                      </a:r>
                    </a:p>
                  </a:txBody>
                  <a:tcPr marL="14575" marR="14575" marT="14575" marB="0" anchor="ctr">
                    <a:lnL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F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77435"/>
                  </a:ext>
                </a:extLst>
              </a:tr>
            </a:tbl>
          </a:graphicData>
        </a:graphic>
      </p:graphicFrame>
      <p:sp>
        <p:nvSpPr>
          <p:cNvPr id="59" name="TextBox 58">
            <a:extLst>
              <a:ext uri="{FF2B5EF4-FFF2-40B4-BE49-F238E27FC236}">
                <a16:creationId xmlns:a16="http://schemas.microsoft.com/office/drawing/2014/main" id="{FC576356-571C-6ED3-64A3-ED5041182063}"/>
              </a:ext>
            </a:extLst>
          </p:cNvPr>
          <p:cNvSpPr txBox="1"/>
          <p:nvPr/>
        </p:nvSpPr>
        <p:spPr>
          <a:xfrm>
            <a:off x="6681380" y="2311018"/>
            <a:ext cx="48452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Rozpoczęcie leczenia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8C3BBB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APA+ADT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wiązało się ze statystycznie istotnie niższym ryzykiem zgonu w porównaniu z leczeniem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1068B1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ENZA+ADT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lub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42A843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cs typeface="+mn-cs"/>
              </a:rPr>
              <a:t>AAP+ADT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42A843"/>
              </a:solidFill>
              <a:effectLst/>
              <a:uLnTx/>
              <a:uFillTx/>
              <a:latin typeface="Johnson Text" panose="00000500000000000000" pitchFamily="2" charset="0"/>
              <a:ea typeface="Verdana" charset="0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3533039-E7B1-77C8-1299-DE12733BA17B}"/>
              </a:ext>
            </a:extLst>
          </p:cNvPr>
          <p:cNvSpPr txBox="1"/>
          <p:nvPr/>
        </p:nvSpPr>
        <p:spPr>
          <a:xfrm>
            <a:off x="2457450" y="5818472"/>
            <a:ext cx="8331278" cy="1692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N = 165                                  N = 643                              N = 1064                                N = 293                          N = 543    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BC0A7AF-185D-32D0-F813-5B3943E49322}"/>
              </a:ext>
            </a:extLst>
          </p:cNvPr>
          <p:cNvSpPr txBox="1"/>
          <p:nvPr/>
        </p:nvSpPr>
        <p:spPr>
          <a:xfrm>
            <a:off x="2717217" y="2028254"/>
            <a:ext cx="220644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OS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B441A3A-82B6-282A-6A75-816C84E4F32A}"/>
              </a:ext>
            </a:extLst>
          </p:cNvPr>
          <p:cNvSpPr txBox="1">
            <a:spLocks/>
          </p:cNvSpPr>
          <p:nvPr/>
        </p:nvSpPr>
        <p:spPr>
          <a:xfrm>
            <a:off x="95785" y="6611822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latin typeface="+mj-lt"/>
              </a:rPr>
              <a:t>1. Maughan BL, et al. ASCO GU 2024. P</a:t>
            </a:r>
            <a:r>
              <a:rPr lang="pl-PL" sz="1050" dirty="0" err="1">
                <a:latin typeface="+mj-lt"/>
              </a:rPr>
              <a:t>lakat</a:t>
            </a:r>
            <a:r>
              <a:rPr lang="pl-PL" sz="1050" dirty="0">
                <a:latin typeface="+mj-lt"/>
              </a:rPr>
              <a:t> </a:t>
            </a:r>
            <a:r>
              <a:rPr lang="it-IT" sz="1050" dirty="0">
                <a:latin typeface="+mj-lt"/>
              </a:rPr>
              <a:t>B22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64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ヒラギノ角ゴ ProN W3"/>
                <a:cs typeface="+mn-cs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ヒラギノ角ゴ ProN W3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Rozpoczęcie leczenia APALUTAMIDEM wiązało się z dłuższym TTCR oraz szybszą i głębszą odpowiedzią PSA w porównaniu z leczeniem ENZA lub AAP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Verdana" charset="0"/>
              <a:sym typeface="Arial" pitchFamily="-65" charset="0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FB2B169A-CFFF-47E1-EEAB-760B013E70C4}"/>
              </a:ext>
            </a:extLst>
          </p:cNvPr>
          <p:cNvSpPr txBox="1">
            <a:spLocks/>
          </p:cNvSpPr>
          <p:nvPr/>
        </p:nvSpPr>
        <p:spPr bwMode="auto">
          <a:xfrm>
            <a:off x="2732502" y="6045633"/>
            <a:ext cx="8914848" cy="5618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24" indent="-280976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789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683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486" indent="-22935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38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01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641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270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HR ryzyka zgonu oszacowano przy użyciu wieloczynnikowych modeli proporcjonalnego ryzyka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Coxa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IPTW skorygowanych o wiek, choroby współistniejące, BMI i wyjściowe stężenie PSA.</a:t>
            </a:r>
          </a:p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1L, pierwsza linia; AAP, octan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abirateronu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plus prednizon; ADT, terapia deprywacji androgenowej; APA, apalutamid;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aHR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skorygowany współczynnik ryzyka; BMI, wskaźnik masy ciała; CI, przedział ufności; DTX,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docetaksel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ENZA,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IPTW, odwrotne prawdopodobieństwo ważenia leczenia; </a:t>
            </a:r>
            <a:r>
              <a:rPr kumimoji="0" lang="pl-PL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mCSPC</a:t>
            </a:r>
            <a:r>
              <a:rPr kumimoji="0" lang="pl-PL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rak gruczołu krokowego wrażliwy z przerzutami wrażliwy na kastrację; OS, przeżycie całkowite; USA, Stany Zjednoczone.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7CB1C63-896B-8641-A8B2-C69CD454180A}"/>
              </a:ext>
            </a:extLst>
          </p:cNvPr>
          <p:cNvSpPr txBox="1">
            <a:spLocks/>
          </p:cNvSpPr>
          <p:nvPr/>
        </p:nvSpPr>
        <p:spPr>
          <a:xfrm>
            <a:off x="899375" y="1717071"/>
            <a:ext cx="4675950" cy="4645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ctr" defTabSz="9143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Johnson Text" panose="00000500000000000000" pitchFamily="2" charset="0"/>
                <a:ea typeface="Verdana" charset="0"/>
                <a:cs typeface="Johnson Text" panose="00000500000000000000" pitchFamily="2" charset="0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sym typeface="OpenSans"/>
              </a:rPr>
              <a:t>TTCR (p&lt;0,001) był istotnie dłuższy u pacjentów rozpoczynających leczenie od APA+ADT vs sama ADT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 panose="00000500000000000000" pitchFamily="2" charset="0"/>
              <a:ea typeface="Verdana" charset="0"/>
              <a:sym typeface="OpenSan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FD41953-5F2E-4468-B451-DF7D6E9F0496}"/>
              </a:ext>
            </a:extLst>
          </p:cNvPr>
          <p:cNvGrpSpPr/>
          <p:nvPr/>
        </p:nvGrpSpPr>
        <p:grpSpPr>
          <a:xfrm>
            <a:off x="1257018" y="2298310"/>
            <a:ext cx="3969529" cy="2601286"/>
            <a:chOff x="4258757" y="2243753"/>
            <a:chExt cx="3969529" cy="260128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1B340CB-FB92-FDFC-F792-510449D47504}"/>
                </a:ext>
              </a:extLst>
            </p:cNvPr>
            <p:cNvGrpSpPr/>
            <p:nvPr/>
          </p:nvGrpSpPr>
          <p:grpSpPr>
            <a:xfrm>
              <a:off x="4803552" y="2427659"/>
              <a:ext cx="3267961" cy="2007999"/>
              <a:chOff x="4307336" y="2427658"/>
              <a:chExt cx="3540438" cy="2175424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54B4E12E-70CB-3ECF-5C35-4C13DB77B9A1}"/>
                  </a:ext>
                </a:extLst>
              </p:cNvPr>
              <p:cNvGrpSpPr/>
              <p:nvPr/>
            </p:nvGrpSpPr>
            <p:grpSpPr>
              <a:xfrm>
                <a:off x="4321421" y="2430248"/>
                <a:ext cx="3526353" cy="2172834"/>
                <a:chOff x="4361762" y="2470592"/>
                <a:chExt cx="3526353" cy="2172834"/>
              </a:xfrm>
            </p:grpSpPr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8C807A6E-8811-5C93-793D-F41EF46FC8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876" t="6119" r="29" b="8223"/>
                <a:stretch/>
              </p:blipFill>
              <p:spPr>
                <a:xfrm>
                  <a:off x="4385109" y="2470592"/>
                  <a:ext cx="3484530" cy="2133492"/>
                </a:xfrm>
                <a:prstGeom prst="rect">
                  <a:avLst/>
                </a:prstGeom>
              </p:spPr>
            </p:pic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53BA1B96-0662-BCD5-8FEA-D233714C2DA2}"/>
                    </a:ext>
                  </a:extLst>
                </p:cNvPr>
                <p:cNvSpPr/>
                <p:nvPr/>
              </p:nvSpPr>
              <p:spPr>
                <a:xfrm>
                  <a:off x="4361762" y="4597707"/>
                  <a:ext cx="3526353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BE3BE66C-193E-63B1-41D7-C39000CE1368}"/>
                  </a:ext>
                </a:extLst>
              </p:cNvPr>
              <p:cNvSpPr/>
              <p:nvPr/>
            </p:nvSpPr>
            <p:spPr>
              <a:xfrm>
                <a:off x="4307336" y="2427658"/>
                <a:ext cx="45719" cy="21183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endParaRP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4040C72-4951-D9D4-3650-0DEF7F6B8E30}"/>
                </a:ext>
              </a:extLst>
            </p:cNvPr>
            <p:cNvSpPr txBox="1"/>
            <p:nvPr/>
          </p:nvSpPr>
          <p:spPr>
            <a:xfrm rot="16200000">
              <a:off x="3309831" y="3192679"/>
              <a:ext cx="2328740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Przeżycie bez oporności na kastrację (%)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11F78C6E-05FE-A2D2-1199-58065093E2BD}"/>
                </a:ext>
              </a:extLst>
            </p:cNvPr>
            <p:cNvGrpSpPr/>
            <p:nvPr/>
          </p:nvGrpSpPr>
          <p:grpSpPr>
            <a:xfrm>
              <a:off x="4719617" y="4347203"/>
              <a:ext cx="3508669" cy="497836"/>
              <a:chOff x="666153" y="4347203"/>
              <a:chExt cx="3508669" cy="497836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E108F59D-70A5-A9EC-46D4-5488C08AD9AC}"/>
                  </a:ext>
                </a:extLst>
              </p:cNvPr>
              <p:cNvGrpSpPr/>
              <p:nvPr/>
            </p:nvGrpSpPr>
            <p:grpSpPr>
              <a:xfrm>
                <a:off x="666153" y="4347203"/>
                <a:ext cx="3508669" cy="261610"/>
                <a:chOff x="666153" y="4515297"/>
                <a:chExt cx="3508669" cy="261610"/>
              </a:xfrm>
            </p:grpSpPr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E0503831-FE1A-A703-1DF9-619C9CA1D296}"/>
                    </a:ext>
                  </a:extLst>
                </p:cNvPr>
                <p:cNvSpPr txBox="1"/>
                <p:nvPr/>
              </p:nvSpPr>
              <p:spPr>
                <a:xfrm>
                  <a:off x="666153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D9D73C03-1EBC-FA40-343F-8196006F846B}"/>
                    </a:ext>
                  </a:extLst>
                </p:cNvPr>
                <p:cNvSpPr txBox="1"/>
                <p:nvPr/>
              </p:nvSpPr>
              <p:spPr>
                <a:xfrm>
                  <a:off x="1056889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B5792E4-C08E-9EF0-220D-031F016EA5EA}"/>
                    </a:ext>
                  </a:extLst>
                </p:cNvPr>
                <p:cNvSpPr txBox="1"/>
                <p:nvPr/>
              </p:nvSpPr>
              <p:spPr>
                <a:xfrm>
                  <a:off x="1447625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464CE580-27C5-66F6-F113-AEB6CBFED61B}"/>
                    </a:ext>
                  </a:extLst>
                </p:cNvPr>
                <p:cNvSpPr txBox="1"/>
                <p:nvPr/>
              </p:nvSpPr>
              <p:spPr>
                <a:xfrm>
                  <a:off x="1838361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E3DF978E-6138-EC18-0288-1E9E4E4DDD66}"/>
                    </a:ext>
                  </a:extLst>
                </p:cNvPr>
                <p:cNvSpPr txBox="1"/>
                <p:nvPr/>
              </p:nvSpPr>
              <p:spPr>
                <a:xfrm>
                  <a:off x="2229097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12</a:t>
                  </a:r>
                </a:p>
              </p:txBody>
            </p: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1AC045BF-3385-7FC6-1C58-1398480B962A}"/>
                    </a:ext>
                  </a:extLst>
                </p:cNvPr>
                <p:cNvSpPr txBox="1"/>
                <p:nvPr/>
              </p:nvSpPr>
              <p:spPr>
                <a:xfrm>
                  <a:off x="2619833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15</a:t>
                  </a: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B4EC73F5-6E28-4E72-F3D9-D6800303CAA6}"/>
                    </a:ext>
                  </a:extLst>
                </p:cNvPr>
                <p:cNvSpPr txBox="1"/>
                <p:nvPr/>
              </p:nvSpPr>
              <p:spPr>
                <a:xfrm>
                  <a:off x="3010569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18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599E36FC-E36B-9287-36E3-8741A7232994}"/>
                    </a:ext>
                  </a:extLst>
                </p:cNvPr>
                <p:cNvSpPr txBox="1"/>
                <p:nvPr/>
              </p:nvSpPr>
              <p:spPr>
                <a:xfrm>
                  <a:off x="3401305" y="4515297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21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8AEEB21A-CEEF-D7B1-437E-7DE2156FED37}"/>
                    </a:ext>
                  </a:extLst>
                </p:cNvPr>
                <p:cNvSpPr txBox="1"/>
                <p:nvPr/>
              </p:nvSpPr>
              <p:spPr>
                <a:xfrm>
                  <a:off x="3792040" y="4515297"/>
                  <a:ext cx="382782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24</a:t>
                  </a:r>
                </a:p>
              </p:txBody>
            </p:sp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C476589-D40C-D6A2-0943-41CE372A2AC4}"/>
                  </a:ext>
                </a:extLst>
              </p:cNvPr>
              <p:cNvSpPr txBox="1"/>
              <p:nvPr/>
            </p:nvSpPr>
            <p:spPr>
              <a:xfrm>
                <a:off x="1625552" y="4583429"/>
                <a:ext cx="143543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Czas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 (</a:t>
                </a: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miesiące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)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21400ED-DA6A-03A2-FF36-E35B058869FD}"/>
                </a:ext>
              </a:extLst>
            </p:cNvPr>
            <p:cNvGrpSpPr/>
            <p:nvPr/>
          </p:nvGrpSpPr>
          <p:grpSpPr>
            <a:xfrm>
              <a:off x="4467347" y="2326609"/>
              <a:ext cx="467945" cy="2178416"/>
              <a:chOff x="98247" y="2304370"/>
              <a:chExt cx="467945" cy="2178416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F97ABE8-33C1-A5D7-E88E-AC28B611AC83}"/>
                  </a:ext>
                </a:extLst>
              </p:cNvPr>
              <p:cNvSpPr txBox="1"/>
              <p:nvPr/>
            </p:nvSpPr>
            <p:spPr>
              <a:xfrm>
                <a:off x="218928" y="4221176"/>
                <a:ext cx="34726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F4CDA9F-A0AF-CBA8-2EC4-84A341A803EF}"/>
                  </a:ext>
                </a:extLst>
              </p:cNvPr>
              <p:cNvSpPr txBox="1"/>
              <p:nvPr/>
            </p:nvSpPr>
            <p:spPr>
              <a:xfrm>
                <a:off x="98247" y="2304370"/>
                <a:ext cx="4679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100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0D41FD9-4DEB-AA64-9FA8-C316B67DCCC5}"/>
                  </a:ext>
                </a:extLst>
              </p:cNvPr>
              <p:cNvSpPr txBox="1"/>
              <p:nvPr/>
            </p:nvSpPr>
            <p:spPr>
              <a:xfrm>
                <a:off x="98247" y="2785700"/>
                <a:ext cx="4679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75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69B35A62-115C-62FD-1880-7B971638D604}"/>
                  </a:ext>
                </a:extLst>
              </p:cNvPr>
              <p:cNvSpPr txBox="1"/>
              <p:nvPr/>
            </p:nvSpPr>
            <p:spPr>
              <a:xfrm>
                <a:off x="98247" y="3267034"/>
                <a:ext cx="4679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50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2DC9D94-B5C9-634E-E4C5-E2C6D63DDB09}"/>
                  </a:ext>
                </a:extLst>
              </p:cNvPr>
              <p:cNvSpPr txBox="1"/>
              <p:nvPr/>
            </p:nvSpPr>
            <p:spPr>
              <a:xfrm>
                <a:off x="98247" y="3742760"/>
                <a:ext cx="4679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25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12D9CF6-CA3C-A320-24BC-D818D5A9F012}"/>
              </a:ext>
            </a:extLst>
          </p:cNvPr>
          <p:cNvGrpSpPr/>
          <p:nvPr/>
        </p:nvGrpSpPr>
        <p:grpSpPr>
          <a:xfrm>
            <a:off x="6226928" y="2136643"/>
            <a:ext cx="4180420" cy="2758650"/>
            <a:chOff x="7873263" y="2051613"/>
            <a:chExt cx="4180420" cy="275865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1061E5FE-2BCA-7050-D47D-AE48E89B06B3}"/>
                </a:ext>
              </a:extLst>
            </p:cNvPr>
            <p:cNvGrpSpPr/>
            <p:nvPr/>
          </p:nvGrpSpPr>
          <p:grpSpPr>
            <a:xfrm>
              <a:off x="8563090" y="4347203"/>
              <a:ext cx="3490593" cy="463060"/>
              <a:chOff x="8563090" y="4385862"/>
              <a:chExt cx="3490593" cy="463060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7B1E283D-1EC1-EED0-BEFD-F066BB871332}"/>
                  </a:ext>
                </a:extLst>
              </p:cNvPr>
              <p:cNvSpPr txBox="1"/>
              <p:nvPr/>
            </p:nvSpPr>
            <p:spPr>
              <a:xfrm>
                <a:off x="9765603" y="4581579"/>
                <a:ext cx="1389046" cy="267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Czas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 (</a:t>
                </a: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miesiące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)</a:t>
                </a:r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6F20EC4D-A641-3063-97DE-22890F68C739}"/>
                  </a:ext>
                </a:extLst>
              </p:cNvPr>
              <p:cNvGrpSpPr/>
              <p:nvPr/>
            </p:nvGrpSpPr>
            <p:grpSpPr>
              <a:xfrm>
                <a:off x="8563090" y="4385862"/>
                <a:ext cx="3490593" cy="261610"/>
                <a:chOff x="8711193" y="4385862"/>
                <a:chExt cx="3490593" cy="261610"/>
              </a:xfrm>
            </p:grpSpPr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7BAF461E-FFB7-60C5-7D12-AF600DCACF50}"/>
                    </a:ext>
                  </a:extLst>
                </p:cNvPr>
                <p:cNvSpPr txBox="1"/>
                <p:nvPr/>
              </p:nvSpPr>
              <p:spPr>
                <a:xfrm>
                  <a:off x="8711193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AADFB9D5-69F3-61FE-D7FE-E38386A3DAB2}"/>
                    </a:ext>
                  </a:extLst>
                </p:cNvPr>
                <p:cNvSpPr txBox="1"/>
                <p:nvPr/>
              </p:nvSpPr>
              <p:spPr>
                <a:xfrm>
                  <a:off x="8981351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8457A3EA-B46B-63D9-508C-F09C5026DA56}"/>
                    </a:ext>
                  </a:extLst>
                </p:cNvPr>
                <p:cNvSpPr txBox="1"/>
                <p:nvPr/>
              </p:nvSpPr>
              <p:spPr>
                <a:xfrm>
                  <a:off x="9249856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E8CBDFA5-7487-C718-6A2A-ADB228AB69AC}"/>
                    </a:ext>
                  </a:extLst>
                </p:cNvPr>
                <p:cNvSpPr txBox="1"/>
                <p:nvPr/>
              </p:nvSpPr>
              <p:spPr>
                <a:xfrm>
                  <a:off x="9503289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9F2A1802-75FF-5B8B-C75A-9054A64B3A22}"/>
                    </a:ext>
                  </a:extLst>
                </p:cNvPr>
                <p:cNvSpPr txBox="1"/>
                <p:nvPr/>
              </p:nvSpPr>
              <p:spPr>
                <a:xfrm>
                  <a:off x="9756722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4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2BED4440-5EC6-12B8-B495-5542765920CF}"/>
                    </a:ext>
                  </a:extLst>
                </p:cNvPr>
                <p:cNvSpPr txBox="1"/>
                <p:nvPr/>
              </p:nvSpPr>
              <p:spPr>
                <a:xfrm>
                  <a:off x="10030251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5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C12664C8-2248-DCDA-D73E-00B3BBE908A8}"/>
                    </a:ext>
                  </a:extLst>
                </p:cNvPr>
                <p:cNvSpPr txBox="1"/>
                <p:nvPr/>
              </p:nvSpPr>
              <p:spPr>
                <a:xfrm>
                  <a:off x="10283684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CF1D5F56-9440-153E-C0E5-DB8DDEB9E0E6}"/>
                    </a:ext>
                  </a:extLst>
                </p:cNvPr>
                <p:cNvSpPr txBox="1"/>
                <p:nvPr/>
              </p:nvSpPr>
              <p:spPr>
                <a:xfrm>
                  <a:off x="10547165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7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F4DBFA74-C8DE-270B-F5F5-ECE227B1F46F}"/>
                    </a:ext>
                  </a:extLst>
                </p:cNvPr>
                <p:cNvSpPr txBox="1"/>
                <p:nvPr/>
              </p:nvSpPr>
              <p:spPr>
                <a:xfrm>
                  <a:off x="10805622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8</a:t>
                  </a:r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B120AFDD-4071-C83E-00FB-8F5309ADC927}"/>
                    </a:ext>
                  </a:extLst>
                </p:cNvPr>
                <p:cNvSpPr txBox="1"/>
                <p:nvPr/>
              </p:nvSpPr>
              <p:spPr>
                <a:xfrm>
                  <a:off x="11069103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E00C1A96-785A-F481-9FD2-725DB3BC7A03}"/>
                    </a:ext>
                  </a:extLst>
                </p:cNvPr>
                <p:cNvSpPr txBox="1"/>
                <p:nvPr/>
              </p:nvSpPr>
              <p:spPr>
                <a:xfrm>
                  <a:off x="11327560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79F2892C-B25B-4639-EE71-922DA941EFF3}"/>
                    </a:ext>
                  </a:extLst>
                </p:cNvPr>
                <p:cNvSpPr txBox="1"/>
                <p:nvPr/>
              </p:nvSpPr>
              <p:spPr>
                <a:xfrm>
                  <a:off x="11586017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11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1558AC88-F41E-0676-C450-DF2E1C4B187C}"/>
                    </a:ext>
                  </a:extLst>
                </p:cNvPr>
                <p:cNvSpPr txBox="1"/>
                <p:nvPr/>
              </p:nvSpPr>
              <p:spPr>
                <a:xfrm>
                  <a:off x="11854522" y="4385862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12</a:t>
                  </a:r>
                </a:p>
              </p:txBody>
            </p:sp>
          </p:grpSp>
        </p:grp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D1D64B4E-E5DE-3D3B-F281-3A7328F55F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018" t="5698" r="-20" b="8644"/>
            <a:stretch/>
          </p:blipFill>
          <p:spPr>
            <a:xfrm>
              <a:off x="8734542" y="2411948"/>
              <a:ext cx="3178623" cy="1969294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D46E104-48CB-41A7-20D0-C2251B4D891B}"/>
                </a:ext>
              </a:extLst>
            </p:cNvPr>
            <p:cNvSpPr txBox="1"/>
            <p:nvPr/>
          </p:nvSpPr>
          <p:spPr>
            <a:xfrm rot="16200000">
              <a:off x="6866263" y="3058613"/>
              <a:ext cx="244488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Skumulowane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prawdopodobieństwo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zdarzenia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52C5A5D4-19F5-29AB-EF1A-6935CCEB31E5}"/>
                </a:ext>
              </a:extLst>
            </p:cNvPr>
            <p:cNvGrpSpPr/>
            <p:nvPr/>
          </p:nvGrpSpPr>
          <p:grpSpPr>
            <a:xfrm>
              <a:off x="8208923" y="2304370"/>
              <a:ext cx="581539" cy="2178416"/>
              <a:chOff x="-15347" y="2304370"/>
              <a:chExt cx="581539" cy="2178416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A1AA787-8FF3-A785-3B96-136CA24DEBB9}"/>
                  </a:ext>
                </a:extLst>
              </p:cNvPr>
              <p:cNvSpPr txBox="1"/>
              <p:nvPr/>
            </p:nvSpPr>
            <p:spPr>
              <a:xfrm>
                <a:off x="63715" y="4221176"/>
                <a:ext cx="502477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0.00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B91B7370-99A0-C2F3-4D96-D48E6EBE8318}"/>
                  </a:ext>
                </a:extLst>
              </p:cNvPr>
              <p:cNvSpPr txBox="1"/>
              <p:nvPr/>
            </p:nvSpPr>
            <p:spPr>
              <a:xfrm>
                <a:off x="98247" y="2304370"/>
                <a:ext cx="46794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1.00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F51C511-64E8-E8BC-DF49-D79B27B9DB78}"/>
                  </a:ext>
                </a:extLst>
              </p:cNvPr>
              <p:cNvSpPr txBox="1"/>
              <p:nvPr/>
            </p:nvSpPr>
            <p:spPr>
              <a:xfrm>
                <a:off x="-15347" y="2785700"/>
                <a:ext cx="58153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0.75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D71EDF7-2A61-305A-F5D8-9B8DDE98540E}"/>
                  </a:ext>
                </a:extLst>
              </p:cNvPr>
              <p:cNvSpPr txBox="1"/>
              <p:nvPr/>
            </p:nvSpPr>
            <p:spPr>
              <a:xfrm>
                <a:off x="19309" y="3267034"/>
                <a:ext cx="54688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0.50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2AE8B597-F518-924D-3B28-1A17399E80C3}"/>
                  </a:ext>
                </a:extLst>
              </p:cNvPr>
              <p:cNvSpPr txBox="1"/>
              <p:nvPr/>
            </p:nvSpPr>
            <p:spPr>
              <a:xfrm>
                <a:off x="19309" y="3742760"/>
                <a:ext cx="54688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0.25</a:t>
                </a:r>
              </a:p>
            </p:txBody>
          </p:sp>
        </p:grp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24C6DA2D-A9F1-4873-CE92-C60364810A33}"/>
              </a:ext>
            </a:extLst>
          </p:cNvPr>
          <p:cNvSpPr txBox="1"/>
          <p:nvPr/>
        </p:nvSpPr>
        <p:spPr>
          <a:xfrm>
            <a:off x="2278253" y="2237157"/>
            <a:ext cx="220644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TTCR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7DD2489-7127-C0F1-B34C-72468E17D5F5}"/>
              </a:ext>
            </a:extLst>
          </p:cNvPr>
          <p:cNvSpPr txBox="1"/>
          <p:nvPr/>
        </p:nvSpPr>
        <p:spPr>
          <a:xfrm>
            <a:off x="6968677" y="2075989"/>
            <a:ext cx="336451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500" b="1" i="0" u="none" strike="noStrike" kern="1200" cap="none" spc="0" normalizeH="0" baseline="0" noProof="0" dirty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Czas do nieoznaczalnego stężenia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PSA</a:t>
            </a:r>
            <a:r>
              <a:rPr kumimoji="0" lang="en-US" sz="1500" b="1" i="0" u="none" strike="noStrike" kern="1200" cap="none" spc="0" normalizeH="0" baseline="30000" noProof="0" dirty="0" err="1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a</a:t>
            </a:r>
            <a:endParaRPr kumimoji="0" lang="en-US" sz="1500" b="1" i="0" u="none" strike="noStrike" kern="1200" cap="none" spc="0" normalizeH="0" baseline="30000" noProof="0" dirty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Johnson Text" panose="00000500000000000000" pitchFamily="50" charset="0"/>
              <a:ea typeface="+mn-ea"/>
              <a:cs typeface="+mn-cs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0BF2DAC-A43C-D4DA-269A-1D5F02555990}"/>
              </a:ext>
            </a:extLst>
          </p:cNvPr>
          <p:cNvSpPr txBox="1"/>
          <p:nvPr/>
        </p:nvSpPr>
        <p:spPr>
          <a:xfrm>
            <a:off x="3472160" y="2663763"/>
            <a:ext cx="311852" cy="153888"/>
          </a:xfrm>
          <a:prstGeom prst="rect">
            <a:avLst/>
          </a:prstGeom>
          <a:solidFill>
            <a:srgbClr val="8C3BB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83%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6E96B14-182A-B54A-31E5-7F292A1DC240}"/>
              </a:ext>
            </a:extLst>
          </p:cNvPr>
          <p:cNvSpPr txBox="1"/>
          <p:nvPr/>
        </p:nvSpPr>
        <p:spPr>
          <a:xfrm>
            <a:off x="3136571" y="3022984"/>
            <a:ext cx="311852" cy="153888"/>
          </a:xfrm>
          <a:prstGeom prst="rect">
            <a:avLst/>
          </a:prstGeom>
          <a:solidFill>
            <a:srgbClr val="FB9E37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72%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B6047B2-B0A7-A2D6-CC90-9B842EE19DBA}"/>
              </a:ext>
            </a:extLst>
          </p:cNvPr>
          <p:cNvSpPr txBox="1"/>
          <p:nvPr/>
        </p:nvSpPr>
        <p:spPr>
          <a:xfrm>
            <a:off x="3136571" y="3297264"/>
            <a:ext cx="311852" cy="1538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58%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BC72B39-366A-A445-1CC0-B6C649782A1F}"/>
              </a:ext>
            </a:extLst>
          </p:cNvPr>
          <p:cNvSpPr txBox="1"/>
          <p:nvPr/>
        </p:nvSpPr>
        <p:spPr>
          <a:xfrm>
            <a:off x="4687839" y="2831680"/>
            <a:ext cx="311852" cy="153888"/>
          </a:xfrm>
          <a:prstGeom prst="rect">
            <a:avLst/>
          </a:prstGeom>
          <a:solidFill>
            <a:srgbClr val="8C3BB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74%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940E8B6-207C-FCAA-15C1-0AA4030E600C}"/>
              </a:ext>
            </a:extLst>
          </p:cNvPr>
          <p:cNvSpPr txBox="1"/>
          <p:nvPr/>
        </p:nvSpPr>
        <p:spPr>
          <a:xfrm>
            <a:off x="8346380" y="3374303"/>
            <a:ext cx="311852" cy="153888"/>
          </a:xfrm>
          <a:prstGeom prst="rect">
            <a:avLst/>
          </a:prstGeom>
          <a:solidFill>
            <a:srgbClr val="8C3BB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48%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5FF1E26-06C2-65E0-14D8-768EF965B425}"/>
              </a:ext>
            </a:extLst>
          </p:cNvPr>
          <p:cNvSpPr txBox="1"/>
          <p:nvPr/>
        </p:nvSpPr>
        <p:spPr>
          <a:xfrm>
            <a:off x="4690062" y="3250209"/>
            <a:ext cx="311852" cy="153888"/>
          </a:xfrm>
          <a:prstGeom prst="rect">
            <a:avLst/>
          </a:prstGeom>
          <a:solidFill>
            <a:srgbClr val="FB9E37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68%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AAC4236-43C9-621D-5715-332703B4695D}"/>
              </a:ext>
            </a:extLst>
          </p:cNvPr>
          <p:cNvSpPr txBox="1"/>
          <p:nvPr/>
        </p:nvSpPr>
        <p:spPr>
          <a:xfrm>
            <a:off x="8686174" y="3931149"/>
            <a:ext cx="311852" cy="153888"/>
          </a:xfrm>
          <a:prstGeom prst="rect">
            <a:avLst/>
          </a:prstGeom>
          <a:solidFill>
            <a:srgbClr val="FB9E37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26%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9E4CB3D-518F-E1EA-8679-1D90DB1EC158}"/>
              </a:ext>
            </a:extLst>
          </p:cNvPr>
          <p:cNvSpPr txBox="1"/>
          <p:nvPr/>
        </p:nvSpPr>
        <p:spPr>
          <a:xfrm>
            <a:off x="4687839" y="3624027"/>
            <a:ext cx="311852" cy="1538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42%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7AD4D06-5FE2-2B0D-D56E-C346426E67E5}"/>
              </a:ext>
            </a:extLst>
          </p:cNvPr>
          <p:cNvSpPr txBox="1"/>
          <p:nvPr/>
        </p:nvSpPr>
        <p:spPr>
          <a:xfrm>
            <a:off x="8351026" y="4183689"/>
            <a:ext cx="311852" cy="1538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14%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1CEC282-99EF-0360-39A3-E10F2C713107}"/>
              </a:ext>
            </a:extLst>
          </p:cNvPr>
          <p:cNvSpPr txBox="1"/>
          <p:nvPr/>
        </p:nvSpPr>
        <p:spPr>
          <a:xfrm>
            <a:off x="9916875" y="3205199"/>
            <a:ext cx="311852" cy="153888"/>
          </a:xfrm>
          <a:prstGeom prst="rect">
            <a:avLst/>
          </a:prstGeom>
          <a:solidFill>
            <a:srgbClr val="8C3BB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56%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3EDE06F-1951-BA84-4D88-A912FDACB38F}"/>
              </a:ext>
            </a:extLst>
          </p:cNvPr>
          <p:cNvSpPr txBox="1"/>
          <p:nvPr/>
        </p:nvSpPr>
        <p:spPr>
          <a:xfrm>
            <a:off x="9911407" y="3733382"/>
            <a:ext cx="311852" cy="153888"/>
          </a:xfrm>
          <a:prstGeom prst="rect">
            <a:avLst/>
          </a:prstGeom>
          <a:solidFill>
            <a:srgbClr val="FB9E37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37%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B3F4C07-66AC-2604-55C4-3E2FE13F1121}"/>
              </a:ext>
            </a:extLst>
          </p:cNvPr>
          <p:cNvSpPr txBox="1"/>
          <p:nvPr/>
        </p:nvSpPr>
        <p:spPr>
          <a:xfrm>
            <a:off x="9920321" y="4100172"/>
            <a:ext cx="311852" cy="15388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18%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AA1D76C-DBFD-AA94-C34D-968AD5DFBEEC}"/>
              </a:ext>
            </a:extLst>
          </p:cNvPr>
          <p:cNvSpPr txBox="1"/>
          <p:nvPr/>
        </p:nvSpPr>
        <p:spPr>
          <a:xfrm>
            <a:off x="2165079" y="3794571"/>
            <a:ext cx="2544144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8C3BBB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APA+ADT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vs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B9E37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ADT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aHR</a:t>
            </a:r>
            <a:r>
              <a:rPr kumimoji="0" lang="en-US" sz="11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0,36 (95% CI 0,21-0,62); P &lt; 0,001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4ECB995E-A121-E881-6782-B4789FE5E720}"/>
              </a:ext>
            </a:extLst>
          </p:cNvPr>
          <p:cNvSpPr txBox="1"/>
          <p:nvPr/>
        </p:nvSpPr>
        <p:spPr>
          <a:xfrm>
            <a:off x="7429175" y="2778000"/>
            <a:ext cx="2443514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8C3BBB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APA+ADT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vs 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sama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B9E37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ADT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aHR</a:t>
            </a:r>
            <a:r>
              <a:rPr kumimoji="0" lang="en-US" sz="11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3 (95% CI 1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9-4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9);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&lt; 0</a:t>
            </a:r>
            <a:r>
              <a:rPr kumimoji="0" lang="pl-PL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,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0001</a:t>
            </a:r>
          </a:p>
        </p:txBody>
      </p:sp>
      <p:sp>
        <p:nvSpPr>
          <p:cNvPr id="126" name="Content Placeholder 3">
            <a:extLst>
              <a:ext uri="{FF2B5EF4-FFF2-40B4-BE49-F238E27FC236}">
                <a16:creationId xmlns:a16="http://schemas.microsoft.com/office/drawing/2014/main" id="{ECF4107F-BE4A-1010-B648-7419857E23CB}"/>
              </a:ext>
            </a:extLst>
          </p:cNvPr>
          <p:cNvSpPr txBox="1">
            <a:spLocks/>
          </p:cNvSpPr>
          <p:nvPr/>
        </p:nvSpPr>
        <p:spPr>
          <a:xfrm>
            <a:off x="5771796" y="1200517"/>
            <a:ext cx="5434900" cy="7437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ctr" defTabSz="9143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charset="0"/>
                <a:cs typeface="Johnson Text" panose="00000500000000000000" pitchFamily="2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Johnson Text" panose="00000500000000000000" pitchFamily="2" charset="0"/>
                <a:ea typeface="Verdana" charset="0"/>
                <a:cs typeface="Johnson Text" panose="00000500000000000000" pitchFamily="2" charset="0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 panose="00000500000000000000" pitchFamily="2" charset="0"/>
                <a:ea typeface="Verdana" charset="0"/>
                <a:sym typeface="OpenSans"/>
              </a:rPr>
              <a:t>Wśród pacjentów, u których regularnie oceniano stężenie PSA obserwowano większy odsetek nieoznaczalnego stężenia PSA (p&lt;0,0001) po 3 miesiącach leczenia APA+ADT vs sama  ADT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Johnson Text" panose="00000500000000000000" pitchFamily="2" charset="0"/>
              <a:ea typeface="Verdana" charset="0"/>
              <a:sym typeface="OpenSans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4901BA9-1A5B-3C31-51F2-1DEF0408DB91}"/>
              </a:ext>
            </a:extLst>
          </p:cNvPr>
          <p:cNvGrpSpPr/>
          <p:nvPr/>
        </p:nvGrpSpPr>
        <p:grpSpPr>
          <a:xfrm>
            <a:off x="2121636" y="5158753"/>
            <a:ext cx="7938823" cy="319467"/>
            <a:chOff x="2304152" y="4848225"/>
            <a:chExt cx="7938823" cy="319467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18EECDF-193C-88CB-A437-CFD423BBBD03}"/>
                </a:ext>
              </a:extLst>
            </p:cNvPr>
            <p:cNvGrpSpPr/>
            <p:nvPr/>
          </p:nvGrpSpPr>
          <p:grpSpPr>
            <a:xfrm>
              <a:off x="2352537" y="4925265"/>
              <a:ext cx="7890438" cy="169277"/>
              <a:chOff x="2352537" y="4925265"/>
              <a:chExt cx="7890438" cy="169277"/>
            </a:xfrm>
          </p:grpSpPr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2C011AD7-B7D1-BB0E-ED44-595B83FE89D2}"/>
                  </a:ext>
                </a:extLst>
              </p:cNvPr>
              <p:cNvGrpSpPr/>
              <p:nvPr/>
            </p:nvGrpSpPr>
            <p:grpSpPr>
              <a:xfrm>
                <a:off x="2352537" y="4925265"/>
                <a:ext cx="1181706" cy="169277"/>
                <a:chOff x="1361937" y="4925265"/>
                <a:chExt cx="1181706" cy="169277"/>
              </a:xfrm>
            </p:grpSpPr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56BA0455-3685-9D4C-DF78-32A5147EA1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61937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8C3BBB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33E38B87-0E26-CC4F-D02E-FEE769D5C30C}"/>
                    </a:ext>
                  </a:extLst>
                </p:cNvPr>
                <p:cNvSpPr txBox="1"/>
                <p:nvPr/>
              </p:nvSpPr>
              <p:spPr>
                <a:xfrm>
                  <a:off x="1629242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8C3BBB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APA + ADT</a:t>
                  </a:r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E5A837A2-956D-B26B-AEA8-3A6570CD41A6}"/>
                  </a:ext>
                </a:extLst>
              </p:cNvPr>
              <p:cNvGrpSpPr/>
              <p:nvPr/>
            </p:nvGrpSpPr>
            <p:grpSpPr>
              <a:xfrm>
                <a:off x="4050408" y="4925265"/>
                <a:ext cx="1207514" cy="169277"/>
                <a:chOff x="3258651" y="4925265"/>
                <a:chExt cx="1207514" cy="169277"/>
              </a:xfrm>
            </p:grpSpPr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6FE3ABD7-5EAF-5976-DCE1-9F638FAE83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58651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1068B1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3D2B8A97-7E96-CAEC-A4EB-0E48F58B3FD6}"/>
                    </a:ext>
                  </a:extLst>
                </p:cNvPr>
                <p:cNvSpPr txBox="1"/>
                <p:nvPr/>
              </p:nvSpPr>
              <p:spPr>
                <a:xfrm>
                  <a:off x="3551764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1068B1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ENZA + ADT</a:t>
                  </a: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9A09EFEF-DE37-78B6-14D1-5FBA4CFA99B8}"/>
                  </a:ext>
                </a:extLst>
              </p:cNvPr>
              <p:cNvGrpSpPr/>
              <p:nvPr/>
            </p:nvGrpSpPr>
            <p:grpSpPr>
              <a:xfrm>
                <a:off x="5774087" y="4925265"/>
                <a:ext cx="1156795" cy="169277"/>
                <a:chOff x="5336931" y="4925265"/>
                <a:chExt cx="1156795" cy="169277"/>
              </a:xfrm>
            </p:grpSpPr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4B74FD3F-74CA-A726-7DE1-270B1F95FF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36931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42A843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59C48B1F-1712-A7C2-C0DE-0E7F27AC1133}"/>
                    </a:ext>
                  </a:extLst>
                </p:cNvPr>
                <p:cNvSpPr txBox="1"/>
                <p:nvPr/>
              </p:nvSpPr>
              <p:spPr>
                <a:xfrm>
                  <a:off x="5579325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42A843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AAP + ADT</a:t>
                  </a:r>
                </a:p>
              </p:txBody>
            </p:sp>
          </p:grp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65750170-B9F8-61E8-0A9D-CDA847BB5201}"/>
                  </a:ext>
                </a:extLst>
              </p:cNvPr>
              <p:cNvGrpSpPr/>
              <p:nvPr/>
            </p:nvGrpSpPr>
            <p:grpSpPr>
              <a:xfrm>
                <a:off x="7447047" y="4925265"/>
                <a:ext cx="1140549" cy="169277"/>
                <a:chOff x="7485513" y="4925265"/>
                <a:chExt cx="1140549" cy="169277"/>
              </a:xfrm>
            </p:grpSpPr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8BF2DBC8-520F-9D1A-674C-D1E15777FD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85513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A5A5A5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12A838BF-76AA-9379-6ACE-5A9487D99695}"/>
                    </a:ext>
                  </a:extLst>
                </p:cNvPr>
                <p:cNvSpPr txBox="1"/>
                <p:nvPr/>
              </p:nvSpPr>
              <p:spPr>
                <a:xfrm>
                  <a:off x="7711661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A5A5A5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DTX + ADT</a:t>
                  </a:r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ADD367BE-9D8F-E8B7-DFE3-D39DB396F139}"/>
                  </a:ext>
                </a:extLst>
              </p:cNvPr>
              <p:cNvGrpSpPr/>
              <p:nvPr/>
            </p:nvGrpSpPr>
            <p:grpSpPr>
              <a:xfrm>
                <a:off x="9103761" y="4925265"/>
                <a:ext cx="1139214" cy="169277"/>
                <a:chOff x="9780036" y="4925265"/>
                <a:chExt cx="1139214" cy="169277"/>
              </a:xfrm>
            </p:grpSpPr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34117461-35E3-8913-19FE-F9A8151ED2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80036" y="5009903"/>
                  <a:ext cx="274320" cy="0"/>
                </a:xfrm>
                <a:prstGeom prst="line">
                  <a:avLst/>
                </a:prstGeom>
                <a:ln w="25400">
                  <a:solidFill>
                    <a:srgbClr val="FB9E37"/>
                  </a:solidFill>
                  <a:tailEnd type="non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BE00756-1E41-A7CE-4B6A-E98FD0951236}"/>
                    </a:ext>
                  </a:extLst>
                </p:cNvPr>
                <p:cNvSpPr txBox="1"/>
                <p:nvPr/>
              </p:nvSpPr>
              <p:spPr>
                <a:xfrm>
                  <a:off x="10004849" y="4925265"/>
                  <a:ext cx="91440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B9E37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Sama </a:t>
                  </a:r>
                  <a:r>
                    <a:rPr kumimoji="0" lang="en-US" sz="1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B9E37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ADT </a:t>
                  </a:r>
                </a:p>
              </p:txBody>
            </p:sp>
          </p:grp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2276BB24-6657-4C07-6776-2A3EDBE1C02B}"/>
                </a:ext>
              </a:extLst>
            </p:cNvPr>
            <p:cNvSpPr/>
            <p:nvPr/>
          </p:nvSpPr>
          <p:spPr>
            <a:xfrm>
              <a:off x="2304152" y="4848225"/>
              <a:ext cx="7913076" cy="319467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14CAEE81-6574-A0B3-9F0E-97BA4068F4C3}"/>
              </a:ext>
            </a:extLst>
          </p:cNvPr>
          <p:cNvSpPr txBox="1"/>
          <p:nvPr/>
        </p:nvSpPr>
        <p:spPr>
          <a:xfrm>
            <a:off x="2400140" y="5535531"/>
            <a:ext cx="8069310" cy="1692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N = 165                                  N = 643                              N = 1064                                N = 293                          N = 543    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36DF7A-E410-5E80-3BB2-B9CCC3CF1FE3}"/>
              </a:ext>
            </a:extLst>
          </p:cNvPr>
          <p:cNvSpPr txBox="1">
            <a:spLocks/>
          </p:cNvSpPr>
          <p:nvPr/>
        </p:nvSpPr>
        <p:spPr>
          <a:xfrm>
            <a:off x="95785" y="6611822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latin typeface="+mj-lt"/>
              </a:rPr>
              <a:t>1. Maughan BL, et al. ASCO GU 2024. Poster B22</a:t>
            </a:r>
            <a:endParaRPr lang="en-US" sz="105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921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26196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3000" dirty="0"/>
              <a:t>Rzeczywiste przeżycie mężczyzn z mHSPC leczonych apalutamidem (APA) lub enzalutamidem (ENZ) </a:t>
            </a:r>
            <a:br>
              <a:rPr lang="pl-PL" sz="3000" dirty="0"/>
            </a:br>
            <a:r>
              <a:rPr lang="pl-PL" sz="3000" dirty="0"/>
              <a:t>w onkologicznej bazie danych</a:t>
            </a:r>
            <a:r>
              <a:rPr lang="en-US" sz="3000" dirty="0"/>
              <a:t>: </a:t>
            </a:r>
            <a:br>
              <a:rPr lang="en-US" sz="3000" dirty="0"/>
            </a:br>
            <a:r>
              <a:rPr lang="pl-PL" sz="3000" dirty="0"/>
              <a:t>Badanie </a:t>
            </a:r>
            <a:r>
              <a:rPr lang="en-US" sz="3000" dirty="0"/>
              <a:t>ROME 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20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Bilen M, Du S, Khilfeh I, Rossi C, Korsiak J, Rahman A, Lefebvre P, Pilon D, Shore ND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Bilen M, et al. ASCO GU 2024.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 B14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0733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189178" y="959795"/>
            <a:ext cx="1184089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latin typeface="Johnson Text"/>
              <a:ea typeface="ヒラギノ角ゴ ProN W3"/>
              <a:cs typeface="+mn-cs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/>
                <a:sym typeface="OpenSans"/>
              </a:rPr>
              <a:t>W retrospektywnym, podłużnym badaniu kohortowym oceniano przeżycie RW wśród pacjentów z mHSPC, którzy rozpoczęli leczenie APA VS ENZA w ośrodku onkologicznym w USA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/>
                <a:sym typeface="OpenSans"/>
              </a:rPr>
              <a:t>.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Verdana"/>
              <a:sym typeface="Open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W badaniu RW poświęconym </a:t>
            </a:r>
            <a:r>
              <a:rPr kumimoji="0" lang="pl-P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mHSPC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 odnotowano większą liczbę pacjentów, którzy po wstępnym leczeniu APALUTAMIDEM vs ENZ przeżyli 24 miesiące po indeksie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Verdana" charset="0"/>
              <a:sym typeface="Arial" pitchFamily="-65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1.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Bilen M, et al. ASCO GU 2024. Poster B14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73800A-F43D-36E8-5764-AC11D4CE96C8}"/>
              </a:ext>
            </a:extLst>
          </p:cNvPr>
          <p:cNvGrpSpPr/>
          <p:nvPr/>
        </p:nvGrpSpPr>
        <p:grpSpPr>
          <a:xfrm>
            <a:off x="1966691" y="2185572"/>
            <a:ext cx="4119403" cy="1676557"/>
            <a:chOff x="953759" y="2457488"/>
            <a:chExt cx="4119403" cy="167655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01B6A8-2FB0-36CF-4978-A5D58C30CA85}"/>
                </a:ext>
              </a:extLst>
            </p:cNvPr>
            <p:cNvGrpSpPr/>
            <p:nvPr/>
          </p:nvGrpSpPr>
          <p:grpSpPr>
            <a:xfrm>
              <a:off x="953759" y="2457488"/>
              <a:ext cx="4119403" cy="1676557"/>
              <a:chOff x="953759" y="2457488"/>
              <a:chExt cx="4119403" cy="1676557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8AA260B0-5745-5933-67F3-59D9F7E249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327" t="524" r="98" b="44811"/>
              <a:stretch/>
            </p:blipFill>
            <p:spPr>
              <a:xfrm>
                <a:off x="953759" y="2457488"/>
                <a:ext cx="4119403" cy="1676557"/>
              </a:xfrm>
              <a:prstGeom prst="rect">
                <a:avLst/>
              </a:prstGeom>
            </p:spPr>
          </p:pic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EB22C94-477A-3129-99E9-26F1B485A545}"/>
                  </a:ext>
                </a:extLst>
              </p:cNvPr>
              <p:cNvSpPr/>
              <p:nvPr/>
            </p:nvSpPr>
            <p:spPr>
              <a:xfrm>
                <a:off x="3959157" y="3392838"/>
                <a:ext cx="1079771" cy="5171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6EF9BD-8E5D-28AB-2D61-D8DF765B8168}"/>
                </a:ext>
              </a:extLst>
            </p:cNvPr>
            <p:cNvSpPr/>
            <p:nvPr/>
          </p:nvSpPr>
          <p:spPr>
            <a:xfrm>
              <a:off x="3689239" y="2494788"/>
              <a:ext cx="1238811" cy="1561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570BC21-050A-2592-7E0D-FB982BB0C974}"/>
              </a:ext>
            </a:extLst>
          </p:cNvPr>
          <p:cNvSpPr txBox="1"/>
          <p:nvPr/>
        </p:nvSpPr>
        <p:spPr>
          <a:xfrm>
            <a:off x="2689345" y="1884317"/>
            <a:ext cx="32516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Przeżycie w badaniu ROME RW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Johnson Text" panose="00000500000000000000" pitchFamily="50" charset="0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1DBB852-9ED0-8597-B0AA-CAC74DBE6A93}"/>
              </a:ext>
            </a:extLst>
          </p:cNvPr>
          <p:cNvGrpSpPr/>
          <p:nvPr/>
        </p:nvGrpSpPr>
        <p:grpSpPr>
          <a:xfrm>
            <a:off x="1502209" y="2120263"/>
            <a:ext cx="538022" cy="1812490"/>
            <a:chOff x="489277" y="2392179"/>
            <a:chExt cx="538022" cy="181249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F2E8AFA-A9C0-08CF-FE58-D0A0D58F7499}"/>
                </a:ext>
              </a:extLst>
            </p:cNvPr>
            <p:cNvGrpSpPr/>
            <p:nvPr/>
          </p:nvGrpSpPr>
          <p:grpSpPr>
            <a:xfrm>
              <a:off x="542005" y="2392179"/>
              <a:ext cx="485294" cy="1812490"/>
              <a:chOff x="571501" y="2399553"/>
              <a:chExt cx="485294" cy="1812490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4D310BC-7B80-C74E-9BBD-3B7320454349}"/>
                  </a:ext>
                </a:extLst>
              </p:cNvPr>
              <p:cNvSpPr txBox="1"/>
              <p:nvPr/>
            </p:nvSpPr>
            <p:spPr>
              <a:xfrm>
                <a:off x="654842" y="3950433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09BF184-9692-C90A-E611-C430CF30FAC6}"/>
                  </a:ext>
                </a:extLst>
              </p:cNvPr>
              <p:cNvSpPr txBox="1"/>
              <p:nvPr/>
            </p:nvSpPr>
            <p:spPr>
              <a:xfrm>
                <a:off x="654842" y="3640257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EEBE286-C266-F753-630B-90CDE44DEB89}"/>
                  </a:ext>
                </a:extLst>
              </p:cNvPr>
              <p:cNvSpPr txBox="1"/>
              <p:nvPr/>
            </p:nvSpPr>
            <p:spPr>
              <a:xfrm>
                <a:off x="654842" y="3330081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40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36EA253-DE44-8359-232F-CD61BF01AD89}"/>
                  </a:ext>
                </a:extLst>
              </p:cNvPr>
              <p:cNvSpPr txBox="1"/>
              <p:nvPr/>
            </p:nvSpPr>
            <p:spPr>
              <a:xfrm>
                <a:off x="654842" y="3019905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60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515CBC7-714A-95B9-5F94-12FF3AEEE7D5}"/>
                  </a:ext>
                </a:extLst>
              </p:cNvPr>
              <p:cNvSpPr txBox="1"/>
              <p:nvPr/>
            </p:nvSpPr>
            <p:spPr>
              <a:xfrm>
                <a:off x="654842" y="2709729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80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15839E8-189A-EDBB-CDD3-BE121680FB69}"/>
                  </a:ext>
                </a:extLst>
              </p:cNvPr>
              <p:cNvSpPr txBox="1"/>
              <p:nvPr/>
            </p:nvSpPr>
            <p:spPr>
              <a:xfrm>
                <a:off x="571501" y="2399553"/>
                <a:ext cx="48529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100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24BAD32-EC3F-9A5F-253A-A3C5225A70EC}"/>
                </a:ext>
              </a:extLst>
            </p:cNvPr>
            <p:cNvSpPr txBox="1"/>
            <p:nvPr/>
          </p:nvSpPr>
          <p:spPr>
            <a:xfrm rot="16200000">
              <a:off x="-44091" y="3072730"/>
              <a:ext cx="132834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Przeżycie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RW (%)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679F522-E2A9-8408-3540-EC2D015F988F}"/>
              </a:ext>
            </a:extLst>
          </p:cNvPr>
          <p:cNvGrpSpPr/>
          <p:nvPr/>
        </p:nvGrpSpPr>
        <p:grpSpPr>
          <a:xfrm>
            <a:off x="1822555" y="3809322"/>
            <a:ext cx="4418320" cy="485640"/>
            <a:chOff x="809623" y="4081238"/>
            <a:chExt cx="4418320" cy="48564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96E9DFB-C696-F89B-AE69-CC31237DBC28}"/>
                </a:ext>
              </a:extLst>
            </p:cNvPr>
            <p:cNvGrpSpPr/>
            <p:nvPr/>
          </p:nvGrpSpPr>
          <p:grpSpPr>
            <a:xfrm>
              <a:off x="809623" y="4081238"/>
              <a:ext cx="4418320" cy="261610"/>
              <a:chOff x="809623" y="4081238"/>
              <a:chExt cx="4418320" cy="261610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9480F19-33D9-2600-1CBB-8E69542CB6D5}"/>
                  </a:ext>
                </a:extLst>
              </p:cNvPr>
              <p:cNvSpPr txBox="1"/>
              <p:nvPr/>
            </p:nvSpPr>
            <p:spPr>
              <a:xfrm>
                <a:off x="4825990" y="4081238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24</a:t>
                </a:r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E48F33D-7C4F-04E0-F275-26D38E6356E0}"/>
                  </a:ext>
                </a:extLst>
              </p:cNvPr>
              <p:cNvGrpSpPr/>
              <p:nvPr/>
            </p:nvGrpSpPr>
            <p:grpSpPr>
              <a:xfrm>
                <a:off x="809623" y="4081238"/>
                <a:ext cx="3876334" cy="261610"/>
                <a:chOff x="809623" y="4081238"/>
                <a:chExt cx="3876334" cy="261610"/>
              </a:xfrm>
            </p:grpSpPr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7BC6CFE7-F428-E5C2-4EC5-7BA710406294}"/>
                    </a:ext>
                  </a:extLst>
                </p:cNvPr>
                <p:cNvSpPr txBox="1"/>
                <p:nvPr/>
              </p:nvSpPr>
              <p:spPr>
                <a:xfrm>
                  <a:off x="1311669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411C05AD-4459-1EC0-CBD6-77E4DCD878D0}"/>
                    </a:ext>
                  </a:extLst>
                </p:cNvPr>
                <p:cNvSpPr txBox="1"/>
                <p:nvPr/>
              </p:nvSpPr>
              <p:spPr>
                <a:xfrm>
                  <a:off x="1813715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5635E295-6FF7-530E-6B81-70F717665C6E}"/>
                    </a:ext>
                  </a:extLst>
                </p:cNvPr>
                <p:cNvSpPr txBox="1"/>
                <p:nvPr/>
              </p:nvSpPr>
              <p:spPr>
                <a:xfrm>
                  <a:off x="2315761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091F17F-EF33-5991-29BA-D0101A4F8CB0}"/>
                    </a:ext>
                  </a:extLst>
                </p:cNvPr>
                <p:cNvSpPr txBox="1"/>
                <p:nvPr/>
              </p:nvSpPr>
              <p:spPr>
                <a:xfrm>
                  <a:off x="2825181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12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28F8CDB-7D97-BA61-9CDE-67525DE497D9}"/>
                    </a:ext>
                  </a:extLst>
                </p:cNvPr>
                <p:cNvSpPr txBox="1"/>
                <p:nvPr/>
              </p:nvSpPr>
              <p:spPr>
                <a:xfrm>
                  <a:off x="3341975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15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D91C2E1-1968-5B54-7322-986043F21F7B}"/>
                    </a:ext>
                  </a:extLst>
                </p:cNvPr>
                <p:cNvSpPr txBox="1"/>
                <p:nvPr/>
              </p:nvSpPr>
              <p:spPr>
                <a:xfrm>
                  <a:off x="3851395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18</a:t>
                  </a:r>
                </a:p>
              </p:txBody>
            </p:sp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F732C9B8-87C5-5B20-A200-457D3A9E54F1}"/>
                    </a:ext>
                  </a:extLst>
                </p:cNvPr>
                <p:cNvSpPr txBox="1"/>
                <p:nvPr/>
              </p:nvSpPr>
              <p:spPr>
                <a:xfrm>
                  <a:off x="4338693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21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CC78AD7-A00A-B989-DF97-258786EBB182}"/>
                    </a:ext>
                  </a:extLst>
                </p:cNvPr>
                <p:cNvSpPr txBox="1"/>
                <p:nvPr/>
              </p:nvSpPr>
              <p:spPr>
                <a:xfrm>
                  <a:off x="809623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0</a:t>
                  </a:r>
                </a:p>
              </p:txBody>
            </p:sp>
          </p:grp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88CE45B-4D84-88A1-B5A8-4F1411B80477}"/>
                </a:ext>
              </a:extLst>
            </p:cNvPr>
            <p:cNvSpPr txBox="1"/>
            <p:nvPr/>
          </p:nvSpPr>
          <p:spPr>
            <a:xfrm>
              <a:off x="2174204" y="4305268"/>
              <a:ext cx="195375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Miesiące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od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daty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indeksu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</p:grpSp>
      <p:graphicFrame>
        <p:nvGraphicFramePr>
          <p:cNvPr id="86" name="Table 6">
            <a:extLst>
              <a:ext uri="{FF2B5EF4-FFF2-40B4-BE49-F238E27FC236}">
                <a16:creationId xmlns:a16="http://schemas.microsoft.com/office/drawing/2014/main" id="{F0406E57-2127-6F1A-EF40-7EE0E542E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251188"/>
              </p:ext>
            </p:extLst>
          </p:nvPr>
        </p:nvGraphicFramePr>
        <p:xfrm>
          <a:off x="3575552" y="3183976"/>
          <a:ext cx="2709625" cy="479020"/>
        </p:xfrm>
        <a:graphic>
          <a:graphicData uri="http://schemas.openxmlformats.org/drawingml/2006/table">
            <a:tbl>
              <a:tblPr firstRow="1" bandRow="1"/>
              <a:tblGrid>
                <a:gridCol w="1806417">
                  <a:extLst>
                    <a:ext uri="{9D8B030D-6E8A-4147-A177-3AD203B41FA5}">
                      <a16:colId xmlns:a16="http://schemas.microsoft.com/office/drawing/2014/main" val="2633918690"/>
                    </a:ext>
                  </a:extLst>
                </a:gridCol>
                <a:gridCol w="903208">
                  <a:extLst>
                    <a:ext uri="{9D8B030D-6E8A-4147-A177-3AD203B41FA5}">
                      <a16:colId xmlns:a16="http://schemas.microsoft.com/office/drawing/2014/main" val="260708505"/>
                    </a:ext>
                  </a:extLst>
                </a:gridCol>
              </a:tblGrid>
              <a:tr h="239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Nieskorygowany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 HR (95% CI)</a:t>
                      </a: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000" b="1" i="1" dirty="0" err="1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Wartość</a:t>
                      </a:r>
                      <a:r>
                        <a:rPr lang="en-US" sz="1000" b="1" i="1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 P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Johnson Text" panose="00000500000000000000" pitchFamily="2" charset="0"/>
                        <a:ea typeface="Verdana" panose="020B0604030504040204" pitchFamily="34" charset="0"/>
                      </a:endParaRP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98985"/>
                  </a:ext>
                </a:extLst>
              </a:tr>
              <a:tr h="23951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0</a:t>
                      </a:r>
                      <a:r>
                        <a:rPr lang="pl-PL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,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59 (0</a:t>
                      </a:r>
                      <a:r>
                        <a:rPr lang="pl-PL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,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37-0</a:t>
                      </a:r>
                      <a:r>
                        <a:rPr lang="pl-PL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,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95)</a:t>
                      </a: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0</a:t>
                      </a:r>
                      <a:r>
                        <a:rPr lang="pl-PL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,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030</a:t>
                      </a: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29485"/>
                  </a:ext>
                </a:extLst>
              </a:tr>
            </a:tbl>
          </a:graphicData>
        </a:graphic>
      </p:graphicFrame>
      <p:graphicFrame>
        <p:nvGraphicFramePr>
          <p:cNvPr id="87" name="Table 11">
            <a:extLst>
              <a:ext uri="{FF2B5EF4-FFF2-40B4-BE49-F238E27FC236}">
                <a16:creationId xmlns:a16="http://schemas.microsoft.com/office/drawing/2014/main" id="{D30F0190-0B4B-AD52-0682-25D9B8AE9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538024"/>
              </p:ext>
            </p:extLst>
          </p:nvPr>
        </p:nvGraphicFramePr>
        <p:xfrm>
          <a:off x="1380040" y="4291662"/>
          <a:ext cx="4905139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774">
                  <a:extLst>
                    <a:ext uri="{9D8B030D-6E8A-4147-A177-3AD203B41FA5}">
                      <a16:colId xmlns:a16="http://schemas.microsoft.com/office/drawing/2014/main" val="2258694052"/>
                    </a:ext>
                  </a:extLst>
                </a:gridCol>
                <a:gridCol w="523247">
                  <a:extLst>
                    <a:ext uri="{9D8B030D-6E8A-4147-A177-3AD203B41FA5}">
                      <a16:colId xmlns:a16="http://schemas.microsoft.com/office/drawing/2014/main" val="1169331722"/>
                    </a:ext>
                  </a:extLst>
                </a:gridCol>
                <a:gridCol w="478904">
                  <a:extLst>
                    <a:ext uri="{9D8B030D-6E8A-4147-A177-3AD203B41FA5}">
                      <a16:colId xmlns:a16="http://schemas.microsoft.com/office/drawing/2014/main" val="2192179641"/>
                    </a:ext>
                  </a:extLst>
                </a:gridCol>
                <a:gridCol w="496639">
                  <a:extLst>
                    <a:ext uri="{9D8B030D-6E8A-4147-A177-3AD203B41FA5}">
                      <a16:colId xmlns:a16="http://schemas.microsoft.com/office/drawing/2014/main" val="289569059"/>
                    </a:ext>
                  </a:extLst>
                </a:gridCol>
                <a:gridCol w="605281">
                  <a:extLst>
                    <a:ext uri="{9D8B030D-6E8A-4147-A177-3AD203B41FA5}">
                      <a16:colId xmlns:a16="http://schemas.microsoft.com/office/drawing/2014/main" val="582057396"/>
                    </a:ext>
                  </a:extLst>
                </a:gridCol>
                <a:gridCol w="417794">
                  <a:extLst>
                    <a:ext uri="{9D8B030D-6E8A-4147-A177-3AD203B41FA5}">
                      <a16:colId xmlns:a16="http://schemas.microsoft.com/office/drawing/2014/main" val="1254014499"/>
                    </a:ext>
                  </a:extLst>
                </a:gridCol>
                <a:gridCol w="501353">
                  <a:extLst>
                    <a:ext uri="{9D8B030D-6E8A-4147-A177-3AD203B41FA5}">
                      <a16:colId xmlns:a16="http://schemas.microsoft.com/office/drawing/2014/main" val="3648416693"/>
                    </a:ext>
                  </a:extLst>
                </a:gridCol>
                <a:gridCol w="501353">
                  <a:extLst>
                    <a:ext uri="{9D8B030D-6E8A-4147-A177-3AD203B41FA5}">
                      <a16:colId xmlns:a16="http://schemas.microsoft.com/office/drawing/2014/main" val="3338689303"/>
                    </a:ext>
                  </a:extLst>
                </a:gridCol>
                <a:gridCol w="417794">
                  <a:extLst>
                    <a:ext uri="{9D8B030D-6E8A-4147-A177-3AD203B41FA5}">
                      <a16:colId xmlns:a16="http://schemas.microsoft.com/office/drawing/2014/main" val="896935473"/>
                    </a:ext>
                  </a:extLst>
                </a:gridCol>
              </a:tblGrid>
              <a:tr h="32192">
                <a:tc gridSpan="9">
                  <a:txBody>
                    <a:bodyPr/>
                    <a:lstStyle/>
                    <a:p>
                      <a:pPr algn="l"/>
                      <a:r>
                        <a:rPr lang="pl-PL" sz="1100" b="1" i="0" dirty="0">
                          <a:solidFill>
                            <a:schemeClr val="tx1"/>
                          </a:solidFill>
                        </a:rPr>
                        <a:t>Krzywe KM</a:t>
                      </a:r>
                      <a:r>
                        <a:rPr lang="en-US" sz="1100" b="1" i="0" dirty="0">
                          <a:solidFill>
                            <a:schemeClr val="tx1"/>
                          </a:solidFill>
                        </a:rPr>
                        <a:t>, 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711008"/>
                  </a:ext>
                </a:extLst>
              </a:tr>
              <a:tr h="155121">
                <a:tc>
                  <a:txBody>
                    <a:bodyPr/>
                    <a:lstStyle/>
                    <a:p>
                      <a:pPr algn="r"/>
                      <a:r>
                        <a:rPr lang="en-US" sz="1100" b="1" i="0">
                          <a:solidFill>
                            <a:srgbClr val="EC3C40"/>
                          </a:solidFill>
                        </a:rPr>
                        <a:t>APA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>
                        <a:solidFill>
                          <a:srgbClr val="EC3C4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984555"/>
                  </a:ext>
                </a:extLst>
              </a:tr>
              <a:tr h="155121">
                <a:tc>
                  <a:txBody>
                    <a:bodyPr/>
                    <a:lstStyle/>
                    <a:p>
                      <a:pPr algn="r"/>
                      <a:r>
                        <a:rPr lang="en-US" sz="1100" b="1" i="0">
                          <a:solidFill>
                            <a:srgbClr val="0860AD"/>
                          </a:solidFill>
                        </a:rPr>
                        <a:t>ENZA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>
                        <a:solidFill>
                          <a:srgbClr val="0860A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  <a:r>
                        <a:rPr lang="pl-PL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0860AD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9275962"/>
                  </a:ext>
                </a:extLst>
              </a:tr>
            </a:tbl>
          </a:graphicData>
        </a:graphic>
      </p:graphicFrame>
      <p:sp>
        <p:nvSpPr>
          <p:cNvPr id="88" name="TextBox 87">
            <a:extLst>
              <a:ext uri="{FF2B5EF4-FFF2-40B4-BE49-F238E27FC236}">
                <a16:creationId xmlns:a16="http://schemas.microsoft.com/office/drawing/2014/main" id="{1B19A648-0589-7DCA-0B1C-BAC98F0DE112}"/>
              </a:ext>
            </a:extLst>
          </p:cNvPr>
          <p:cNvSpPr txBox="1"/>
          <p:nvPr/>
        </p:nvSpPr>
        <p:spPr>
          <a:xfrm>
            <a:off x="5763709" y="2294942"/>
            <a:ext cx="32238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C3C4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37C894E-549F-4BA5-D41A-3D64A3771DD0}"/>
              </a:ext>
            </a:extLst>
          </p:cNvPr>
          <p:cNvSpPr txBox="1"/>
          <p:nvPr/>
        </p:nvSpPr>
        <p:spPr>
          <a:xfrm>
            <a:off x="5698889" y="2717471"/>
            <a:ext cx="4107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860AD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ENZA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630044E-B2AA-DD42-BB79-6B222ACB7524}"/>
              </a:ext>
            </a:extLst>
          </p:cNvPr>
          <p:cNvSpPr txBox="1"/>
          <p:nvPr/>
        </p:nvSpPr>
        <p:spPr>
          <a:xfrm>
            <a:off x="7171194" y="2076963"/>
            <a:ext cx="4365886" cy="3585597"/>
          </a:xfrm>
          <a:prstGeom prst="rect">
            <a:avLst/>
          </a:pr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pl-PL" sz="1200" b="1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GB" sz="1200" b="1" dirty="0" err="1"/>
              <a:t>Przeżycie</a:t>
            </a:r>
            <a:r>
              <a:rPr lang="en-GB" sz="1200" b="1" dirty="0"/>
              <a:t> </a:t>
            </a:r>
            <a:r>
              <a:rPr lang="pl-PL" sz="1200" b="1" dirty="0"/>
              <a:t>w </a:t>
            </a:r>
            <a:r>
              <a:rPr lang="en-GB" sz="1200" b="1" dirty="0" err="1"/>
              <a:t>rzeczywiste</a:t>
            </a:r>
            <a:r>
              <a:rPr lang="pl-PL" sz="1200" b="1" dirty="0"/>
              <a:t>j praktyce klinicznej</a:t>
            </a:r>
            <a:endParaRPr lang="en-GB" sz="1200" b="1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/>
              <a:t>Nieskorygowane wskaźniki przeżycia w warunkach rzeczywistych uzyskane z analiz KM były następujące</a:t>
            </a:r>
            <a:r>
              <a:rPr lang="en-GB" sz="1200" dirty="0"/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Do </a:t>
            </a:r>
            <a:r>
              <a:rPr lang="en-GB" sz="1200" dirty="0"/>
              <a:t>12 </a:t>
            </a:r>
            <a:r>
              <a:rPr lang="pl-PL" sz="1200" dirty="0"/>
              <a:t>miesięcy</a:t>
            </a:r>
            <a:r>
              <a:rPr lang="en-GB" sz="1200" dirty="0"/>
              <a:t>: </a:t>
            </a:r>
            <a:br>
              <a:rPr lang="en-GB" sz="1200" dirty="0"/>
            </a:br>
            <a:r>
              <a:rPr lang="en-GB" sz="1200" dirty="0"/>
              <a:t>91,5% (APA), 90,4% (ENZ)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Do 18 miesięcy</a:t>
            </a:r>
            <a:r>
              <a:rPr lang="en-GB" sz="1200" dirty="0"/>
              <a:t>: </a:t>
            </a:r>
            <a:br>
              <a:rPr lang="en-GB" sz="1200" dirty="0"/>
            </a:br>
            <a:r>
              <a:rPr lang="en-GB" sz="1200" dirty="0"/>
              <a:t>87,9% (APA), 80,3% (ENZ)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Do 24 miesięcy</a:t>
            </a:r>
            <a:r>
              <a:rPr lang="en-GB" sz="1200" dirty="0"/>
              <a:t>: </a:t>
            </a:r>
            <a:br>
              <a:rPr lang="en-GB" sz="1200" dirty="0"/>
            </a:br>
            <a:r>
              <a:rPr lang="en-GB" sz="1200" dirty="0"/>
              <a:t>85,4% (APA), 73,9% (ENZ)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Po upływie 24 miesięcy od indeksu </a:t>
            </a:r>
            <a:r>
              <a:rPr lang="pl-PL" sz="1200" b="1" dirty="0"/>
              <a:t>wskaźnik śmiertelności </a:t>
            </a:r>
            <a:br>
              <a:rPr lang="pl-PL" sz="1200" b="1" dirty="0"/>
            </a:br>
            <a:r>
              <a:rPr lang="pl-PL" sz="1200" dirty="0"/>
              <a:t>u</a:t>
            </a:r>
            <a:r>
              <a:rPr lang="pl-PL" sz="1200" b="1" dirty="0"/>
              <a:t> </a:t>
            </a:r>
            <a:r>
              <a:rPr lang="pl-PL" sz="1200" dirty="0"/>
              <a:t>pacjentów otrzymujących APA był o </a:t>
            </a:r>
            <a:r>
              <a:rPr lang="pl-PL" sz="1200" b="1" dirty="0"/>
              <a:t>41% niższy niż </a:t>
            </a:r>
            <a:br>
              <a:rPr lang="pl-PL" sz="1200" b="1" dirty="0"/>
            </a:br>
            <a:r>
              <a:rPr lang="pl-PL" sz="1200" dirty="0"/>
              <a:t>u</a:t>
            </a:r>
            <a:r>
              <a:rPr lang="pl-PL" sz="1200" b="1" dirty="0"/>
              <a:t> </a:t>
            </a:r>
            <a:r>
              <a:rPr lang="pl-PL" sz="1200" dirty="0"/>
              <a:t>pacjentów otrzymujących ENZ (nieskorygowany HR = 0,59, 95% CI: 0,37, 0,95; p = 0,030)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GB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80098C2-EBB3-2C1A-FC09-3C6E77C563AA}"/>
              </a:ext>
            </a:extLst>
          </p:cNvPr>
          <p:cNvSpPr txBox="1"/>
          <p:nvPr/>
        </p:nvSpPr>
        <p:spPr>
          <a:xfrm>
            <a:off x="189178" y="586255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kern="1200" dirty="0">
                <a:ea typeface="Verdana" panose="020B0604030504040204" pitchFamily="34" charset="0"/>
              </a:rPr>
              <a:t>APA, </a:t>
            </a:r>
            <a:r>
              <a:rPr lang="pl-PL" sz="1000" kern="1200" dirty="0">
                <a:ea typeface="Verdana" panose="020B0604030504040204" pitchFamily="34" charset="0"/>
              </a:rPr>
              <a:t>apalutamid; CI, przedział ufności; ENZ, </a:t>
            </a:r>
            <a:r>
              <a:rPr lang="pl-PL" sz="1000" kern="1200" dirty="0" err="1">
                <a:ea typeface="Verdana" panose="020B0604030504040204" pitchFamily="34" charset="0"/>
              </a:rPr>
              <a:t>enzalutamid</a:t>
            </a:r>
            <a:r>
              <a:rPr lang="pl-PL" sz="1000" kern="1200" dirty="0">
                <a:ea typeface="Verdana" panose="020B0604030504040204" pitchFamily="34" charset="0"/>
              </a:rPr>
              <a:t>; HR, współczynnik ryzyka</a:t>
            </a:r>
            <a:r>
              <a:rPr lang="en-GB" sz="1000" kern="1200" dirty="0">
                <a:ea typeface="Verdana" panose="020B0604030504040204" pitchFamily="34" charset="0"/>
              </a:rPr>
              <a:t>.</a:t>
            </a:r>
            <a:br>
              <a:rPr lang="en-GB" sz="1000" kern="1200" dirty="0">
                <a:ea typeface="Verdana" panose="020B0604030504040204" pitchFamily="34" charset="0"/>
              </a:rPr>
            </a:b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4621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306466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3000" dirty="0"/>
              <a:t>Analiza przeżycia w warunkach rzeczywistych dla pacjentów z rakiem gruczołu krokowego z przerzutami wrażliwym na kastrację (mHSPC), których leczono apalutamidem (APA) lub octanem abirateronu (ABI) na podstawie onkologicznej bazy danych: badanie ROMA</a:t>
            </a:r>
            <a:endParaRPr lang="en-US" sz="30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22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Bilen M, Khilfeh I, Rossi C, Du S, Korsiak J, Rahman A, Lefebvre P, Pilon D, Shore ND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Bilen M, et al. ASCO GU 2024.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pl-PL" sz="1050" dirty="0">
                <a:solidFill>
                  <a:schemeClr val="bg1"/>
                </a:solidFill>
                <a:latin typeface="+mj-lt"/>
              </a:rPr>
              <a:t>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B15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2196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189178" y="959795"/>
            <a:ext cx="1184089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latin typeface="Johnson Text"/>
                <a:ea typeface="ヒラギノ角ゴ ProN W3"/>
                <a:cs typeface="+mn-cs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latin typeface="Johnson Text"/>
              <a:ea typeface="ヒラギノ角ゴ ProN W3"/>
              <a:cs typeface="+mn-cs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/>
                <a:sym typeface="OpenSans"/>
              </a:rPr>
              <a:t>W retrospektywnym, podłużnym badaniu kohortowym oceniano przeżycie RW wśród pacjentów z mHSPC, u których rozpoczęto leczenie APA VS AAP w ośrodku onkologicznym w USA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Verdana"/>
                <a:sym typeface="OpenSans"/>
              </a:rPr>
              <a:t>.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Verdana"/>
              <a:sym typeface="Open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76308"/>
            <a:ext cx="12192000" cy="740036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W badaniu RW poświęconym </a:t>
            </a:r>
            <a:r>
              <a:rPr kumimoji="0" lang="pl-PL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mHSPC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 odnotowano większą liczbę pacjentów, którzy po wstępnym leczeniu APALUTAMIDEM vs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AAP 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Verdana" charset="0"/>
                <a:sym typeface="Arial" pitchFamily="-65" charset="0"/>
              </a:rPr>
              <a:t>przeżyli 24 miesiące po indeksie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Verdana" charset="0"/>
              <a:sym typeface="Arial" pitchFamily="-65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1.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Bilen M, et al. ASCO GU 2024. Poster B15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630044E-B2AA-DD42-BB79-6B222ACB7524}"/>
              </a:ext>
            </a:extLst>
          </p:cNvPr>
          <p:cNvSpPr txBox="1"/>
          <p:nvPr/>
        </p:nvSpPr>
        <p:spPr>
          <a:xfrm>
            <a:off x="6955162" y="1941542"/>
            <a:ext cx="4365886" cy="3585597"/>
          </a:xfrm>
          <a:prstGeom prst="rect">
            <a:avLst/>
          </a:pr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endParaRPr lang="pl-PL" sz="1200" b="1" dirty="0"/>
          </a:p>
          <a:p>
            <a:pPr>
              <a:spcAft>
                <a:spcPts val="600"/>
              </a:spcAft>
              <a:defRPr/>
            </a:pPr>
            <a:r>
              <a:rPr lang="en-GB" sz="1200" b="1" dirty="0" err="1"/>
              <a:t>Przeżycie</a:t>
            </a:r>
            <a:r>
              <a:rPr lang="en-GB" sz="1200" b="1" dirty="0"/>
              <a:t> </a:t>
            </a:r>
            <a:r>
              <a:rPr lang="pl-PL" sz="1200" b="1" dirty="0"/>
              <a:t>w </a:t>
            </a:r>
            <a:r>
              <a:rPr lang="en-GB" sz="1200" b="1" dirty="0" err="1"/>
              <a:t>rzeczywiste</a:t>
            </a:r>
            <a:r>
              <a:rPr lang="pl-PL" sz="1200" b="1" dirty="0"/>
              <a:t>j praktyce klinicznej</a:t>
            </a:r>
            <a:endParaRPr lang="en-GB" sz="1200" b="1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/>
              <a:t>Nieskorygowane wskaźniki przeżycia w warunkach rzeczywistych uzyskane z analiz KM były następujące</a:t>
            </a:r>
            <a:r>
              <a:rPr lang="en-GB" sz="1200" dirty="0"/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Do </a:t>
            </a:r>
            <a:r>
              <a:rPr lang="en-GB" sz="1200" dirty="0"/>
              <a:t>12 </a:t>
            </a:r>
            <a:r>
              <a:rPr lang="pl-PL" sz="1200" dirty="0"/>
              <a:t>miesięcy</a:t>
            </a:r>
            <a:r>
              <a:rPr lang="en-GB" sz="1200" dirty="0"/>
              <a:t>: </a:t>
            </a:r>
            <a:br>
              <a:rPr lang="en-GB" sz="1200" dirty="0"/>
            </a:br>
            <a:r>
              <a:rPr lang="en-GB" sz="1200" dirty="0"/>
              <a:t>91</a:t>
            </a:r>
            <a:r>
              <a:rPr lang="pl-PL" sz="1200" dirty="0"/>
              <a:t>,</a:t>
            </a:r>
            <a:r>
              <a:rPr lang="en-GB" sz="1200" dirty="0"/>
              <a:t>3% (APA), 88</a:t>
            </a:r>
            <a:r>
              <a:rPr lang="pl-PL" sz="1200" dirty="0"/>
              <a:t>,</a:t>
            </a:r>
            <a:r>
              <a:rPr lang="en-GB" sz="1200" dirty="0"/>
              <a:t>4% (ABI)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Do </a:t>
            </a:r>
            <a:r>
              <a:rPr lang="en-GB" sz="1200" dirty="0"/>
              <a:t>1</a:t>
            </a:r>
            <a:r>
              <a:rPr lang="pl-PL" sz="1200" dirty="0"/>
              <a:t>8</a:t>
            </a:r>
            <a:r>
              <a:rPr lang="en-GB" sz="1200" dirty="0"/>
              <a:t> </a:t>
            </a:r>
            <a:r>
              <a:rPr lang="pl-PL" sz="1200" dirty="0"/>
              <a:t>miesięcy</a:t>
            </a:r>
            <a:r>
              <a:rPr lang="en-GB" sz="1200" dirty="0"/>
              <a:t>: </a:t>
            </a:r>
            <a:br>
              <a:rPr lang="en-GB" sz="1200" dirty="0"/>
            </a:br>
            <a:r>
              <a:rPr lang="en-GB" sz="1200" dirty="0"/>
              <a:t>88</a:t>
            </a:r>
            <a:r>
              <a:rPr lang="pl-PL" sz="1200" dirty="0"/>
              <a:t>,</a:t>
            </a:r>
            <a:r>
              <a:rPr lang="en-GB" sz="1200" dirty="0"/>
              <a:t>0% (APA), 82</a:t>
            </a:r>
            <a:r>
              <a:rPr lang="pl-PL" sz="1200" dirty="0"/>
              <a:t>,</a:t>
            </a:r>
            <a:r>
              <a:rPr lang="en-GB" sz="1200" dirty="0"/>
              <a:t>9% (ABI)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Do 24</a:t>
            </a:r>
            <a:r>
              <a:rPr lang="en-GB" sz="1200" dirty="0"/>
              <a:t> </a:t>
            </a:r>
            <a:r>
              <a:rPr lang="pl-PL" sz="1200" dirty="0"/>
              <a:t>miesięcy</a:t>
            </a:r>
            <a:r>
              <a:rPr lang="en-GB" sz="1200" dirty="0"/>
              <a:t>: </a:t>
            </a:r>
            <a:br>
              <a:rPr lang="en-GB" sz="1200" dirty="0"/>
            </a:br>
            <a:r>
              <a:rPr lang="en-GB" sz="1200" dirty="0"/>
              <a:t>85</a:t>
            </a:r>
            <a:r>
              <a:rPr lang="pl-PL" sz="1200" dirty="0"/>
              <a:t>,</a:t>
            </a:r>
            <a:r>
              <a:rPr lang="en-GB" sz="1200" dirty="0"/>
              <a:t>7% (APA), 75</a:t>
            </a:r>
            <a:r>
              <a:rPr lang="pl-PL" sz="1200" dirty="0"/>
              <a:t>,</a:t>
            </a:r>
            <a:r>
              <a:rPr lang="en-GB" sz="1200" dirty="0"/>
              <a:t>9% (ABI)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Po upływie 24 miesięcy od indeksu </a:t>
            </a:r>
            <a:r>
              <a:rPr lang="pl-PL" sz="1200" b="1" dirty="0"/>
              <a:t>wskaźnik śmiertelności </a:t>
            </a:r>
            <a:br>
              <a:rPr lang="pl-PL" sz="1200" b="1" dirty="0"/>
            </a:br>
            <a:r>
              <a:rPr lang="pl-PL" sz="1200" dirty="0"/>
              <a:t>u </a:t>
            </a:r>
            <a:r>
              <a:rPr lang="pl-PL" sz="1200" b="1" dirty="0"/>
              <a:t>pacjentów otrzymujący APA był o 40% niższy </a:t>
            </a:r>
            <a:r>
              <a:rPr lang="pl-PL" sz="1200" dirty="0"/>
              <a:t>niż </a:t>
            </a:r>
            <a:br>
              <a:rPr lang="pl-PL" sz="1200" dirty="0"/>
            </a:br>
            <a:r>
              <a:rPr lang="pl-PL" sz="1200" dirty="0"/>
              <a:t>u pacjentów, u których rozpoczęto leczenie ABI (uHR = 0,60, 95% CI: 0,38, 0,96; p = 0,033)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GB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80098C2-EBB3-2C1A-FC09-3C6E77C563AA}"/>
              </a:ext>
            </a:extLst>
          </p:cNvPr>
          <p:cNvSpPr txBox="1"/>
          <p:nvPr/>
        </p:nvSpPr>
        <p:spPr>
          <a:xfrm>
            <a:off x="189178" y="586255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kern="1200" dirty="0">
                <a:ea typeface="Verdana" panose="020B0604030504040204" pitchFamily="34" charset="0"/>
              </a:rPr>
              <a:t>APA, </a:t>
            </a:r>
            <a:r>
              <a:rPr lang="pl-PL" sz="1000" kern="1200" dirty="0">
                <a:ea typeface="Verdana" panose="020B0604030504040204" pitchFamily="34" charset="0"/>
              </a:rPr>
              <a:t>apalutamid; CI, przedział ufności; HR, współczynnik ryzyka</a:t>
            </a:r>
            <a:r>
              <a:rPr lang="en-GB" sz="1000" kern="1200" dirty="0">
                <a:ea typeface="Verdana" panose="020B0604030504040204" pitchFamily="34" charset="0"/>
              </a:rPr>
              <a:t>.</a:t>
            </a:r>
            <a:br>
              <a:rPr lang="en-GB" sz="1000" kern="1200" dirty="0">
                <a:ea typeface="Verdana" panose="020B0604030504040204" pitchFamily="34" charset="0"/>
              </a:rPr>
            </a:br>
            <a:endParaRPr lang="en-US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56F29E-74DE-7605-7250-202D386520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986" t="693" r="3191" b="37254"/>
          <a:stretch/>
        </p:blipFill>
        <p:spPr>
          <a:xfrm>
            <a:off x="1443872" y="2445880"/>
            <a:ext cx="4119404" cy="15817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9FDBAC5-B55D-ED7F-05DA-FE37390EC3FB}"/>
              </a:ext>
            </a:extLst>
          </p:cNvPr>
          <p:cNvGrpSpPr/>
          <p:nvPr/>
        </p:nvGrpSpPr>
        <p:grpSpPr>
          <a:xfrm>
            <a:off x="996347" y="2325919"/>
            <a:ext cx="538022" cy="1812490"/>
            <a:chOff x="489277" y="2392179"/>
            <a:chExt cx="538022" cy="181249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17F7E38-066F-8E51-1A32-BCB552B2E713}"/>
                </a:ext>
              </a:extLst>
            </p:cNvPr>
            <p:cNvGrpSpPr/>
            <p:nvPr/>
          </p:nvGrpSpPr>
          <p:grpSpPr>
            <a:xfrm>
              <a:off x="542005" y="2392179"/>
              <a:ext cx="485294" cy="1812490"/>
              <a:chOff x="571501" y="2399553"/>
              <a:chExt cx="485294" cy="181249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D9C737-D601-D566-16C3-58774CC82325}"/>
                  </a:ext>
                </a:extLst>
              </p:cNvPr>
              <p:cNvSpPr txBox="1"/>
              <p:nvPr/>
            </p:nvSpPr>
            <p:spPr>
              <a:xfrm>
                <a:off x="654842" y="3950433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EF0203-6E5F-D04F-B9AC-CD0E72742678}"/>
                  </a:ext>
                </a:extLst>
              </p:cNvPr>
              <p:cNvSpPr txBox="1"/>
              <p:nvPr/>
            </p:nvSpPr>
            <p:spPr>
              <a:xfrm>
                <a:off x="654842" y="3640257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F5580B-3035-392E-8631-E9E560EDBABD}"/>
                  </a:ext>
                </a:extLst>
              </p:cNvPr>
              <p:cNvSpPr txBox="1"/>
              <p:nvPr/>
            </p:nvSpPr>
            <p:spPr>
              <a:xfrm>
                <a:off x="654842" y="3330081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40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30BAF87-AD79-1FAE-7A10-D068516A00D7}"/>
                  </a:ext>
                </a:extLst>
              </p:cNvPr>
              <p:cNvSpPr txBox="1"/>
              <p:nvPr/>
            </p:nvSpPr>
            <p:spPr>
              <a:xfrm>
                <a:off x="654842" y="3019905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60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7829F09-C661-4627-9C58-15801FD71281}"/>
                  </a:ext>
                </a:extLst>
              </p:cNvPr>
              <p:cNvSpPr txBox="1"/>
              <p:nvPr/>
            </p:nvSpPr>
            <p:spPr>
              <a:xfrm>
                <a:off x="654842" y="2709729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80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267D2A0-DC53-2EDC-1CC7-31F162EA0D4D}"/>
                  </a:ext>
                </a:extLst>
              </p:cNvPr>
              <p:cNvSpPr txBox="1"/>
              <p:nvPr/>
            </p:nvSpPr>
            <p:spPr>
              <a:xfrm>
                <a:off x="571501" y="2399553"/>
                <a:ext cx="48529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100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AAF4C5-8BD9-1874-1337-D6E60ECFA93C}"/>
                </a:ext>
              </a:extLst>
            </p:cNvPr>
            <p:cNvSpPr txBox="1"/>
            <p:nvPr/>
          </p:nvSpPr>
          <p:spPr>
            <a:xfrm rot="16200000">
              <a:off x="-44091" y="3072730"/>
              <a:ext cx="132834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Przeżycie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RW (%)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08D1AD-3CF9-4BD8-7622-761035880B07}"/>
              </a:ext>
            </a:extLst>
          </p:cNvPr>
          <p:cNvGrpSpPr/>
          <p:nvPr/>
        </p:nvGrpSpPr>
        <p:grpSpPr>
          <a:xfrm>
            <a:off x="1309591" y="3987756"/>
            <a:ext cx="4418320" cy="535725"/>
            <a:chOff x="809623" y="4081238"/>
            <a:chExt cx="4418320" cy="53572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1176F28-5AF5-4A79-4AF7-99C8A5597B93}"/>
                </a:ext>
              </a:extLst>
            </p:cNvPr>
            <p:cNvGrpSpPr/>
            <p:nvPr/>
          </p:nvGrpSpPr>
          <p:grpSpPr>
            <a:xfrm>
              <a:off x="809623" y="4081238"/>
              <a:ext cx="4418320" cy="261610"/>
              <a:chOff x="809623" y="4081238"/>
              <a:chExt cx="4418320" cy="26161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D9B14B-CBC7-822D-7B7C-0F34A5D69DF0}"/>
                  </a:ext>
                </a:extLst>
              </p:cNvPr>
              <p:cNvSpPr txBox="1"/>
              <p:nvPr/>
            </p:nvSpPr>
            <p:spPr>
              <a:xfrm>
                <a:off x="4825990" y="4081238"/>
                <a:ext cx="40195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Johnson Text"/>
                    <a:ea typeface="+mn-ea"/>
                    <a:cs typeface="+mn-cs"/>
                  </a:rPr>
                  <a:t>24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6C42FA36-39D6-5114-39B0-3E2B03740BDF}"/>
                  </a:ext>
                </a:extLst>
              </p:cNvPr>
              <p:cNvGrpSpPr/>
              <p:nvPr/>
            </p:nvGrpSpPr>
            <p:grpSpPr>
              <a:xfrm>
                <a:off x="809623" y="4081238"/>
                <a:ext cx="3876334" cy="261610"/>
                <a:chOff x="809623" y="4081238"/>
                <a:chExt cx="3876334" cy="26161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2602DA0-7B88-064D-7E3F-E57D50F86955}"/>
                    </a:ext>
                  </a:extLst>
                </p:cNvPr>
                <p:cNvSpPr txBox="1"/>
                <p:nvPr/>
              </p:nvSpPr>
              <p:spPr>
                <a:xfrm>
                  <a:off x="1311669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2D205E9-F096-C37C-8266-241DCAA0D62C}"/>
                    </a:ext>
                  </a:extLst>
                </p:cNvPr>
                <p:cNvSpPr txBox="1"/>
                <p:nvPr/>
              </p:nvSpPr>
              <p:spPr>
                <a:xfrm>
                  <a:off x="1813715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6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285AA39-0164-4BAC-C147-33C8D1049B61}"/>
                    </a:ext>
                  </a:extLst>
                </p:cNvPr>
                <p:cNvSpPr txBox="1"/>
                <p:nvPr/>
              </p:nvSpPr>
              <p:spPr>
                <a:xfrm>
                  <a:off x="2315761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9C046DC-076B-9F7E-FF17-16A40B60921A}"/>
                    </a:ext>
                  </a:extLst>
                </p:cNvPr>
                <p:cNvSpPr txBox="1"/>
                <p:nvPr/>
              </p:nvSpPr>
              <p:spPr>
                <a:xfrm>
                  <a:off x="2825181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12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99DB37A-A2EE-AE21-745C-A9856DD4729F}"/>
                    </a:ext>
                  </a:extLst>
                </p:cNvPr>
                <p:cNvSpPr txBox="1"/>
                <p:nvPr/>
              </p:nvSpPr>
              <p:spPr>
                <a:xfrm>
                  <a:off x="3341975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15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599716E-D75A-A824-C793-12252538DCE4}"/>
                    </a:ext>
                  </a:extLst>
                </p:cNvPr>
                <p:cNvSpPr txBox="1"/>
                <p:nvPr/>
              </p:nvSpPr>
              <p:spPr>
                <a:xfrm>
                  <a:off x="3851395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18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20EB278-F423-91B2-AEAD-49DF9007913E}"/>
                    </a:ext>
                  </a:extLst>
                </p:cNvPr>
                <p:cNvSpPr txBox="1"/>
                <p:nvPr/>
              </p:nvSpPr>
              <p:spPr>
                <a:xfrm>
                  <a:off x="4338693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21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B8CDB60-4CDF-D743-5BF8-0FBD9C1CA09A}"/>
                    </a:ext>
                  </a:extLst>
                </p:cNvPr>
                <p:cNvSpPr txBox="1"/>
                <p:nvPr/>
              </p:nvSpPr>
              <p:spPr>
                <a:xfrm>
                  <a:off x="809623" y="4081238"/>
                  <a:ext cx="34726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Johnson Text"/>
                      <a:ea typeface="+mn-ea"/>
                      <a:cs typeface="+mn-cs"/>
                    </a:rPr>
                    <a:t>0</a:t>
                  </a:r>
                </a:p>
              </p:txBody>
            </p:sp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009C34-6B2A-9D4D-2806-9D5AE73A664A}"/>
                </a:ext>
              </a:extLst>
            </p:cNvPr>
            <p:cNvSpPr txBox="1"/>
            <p:nvPr/>
          </p:nvSpPr>
          <p:spPr>
            <a:xfrm>
              <a:off x="2174208" y="4355353"/>
              <a:ext cx="189782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M</a:t>
              </a:r>
              <a:r>
                <a:rPr kumimoji="0" lang="pl-PL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iesiące</a:t>
              </a:r>
              <a:r>
                <a:rPr kumimoji="0" lang="pl-PL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Johnson Text"/>
                  <a:ea typeface="+mn-ea"/>
                  <a:cs typeface="+mn-cs"/>
                </a:rPr>
                <a:t> od daty indeksu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endParaRPr>
            </a:p>
          </p:txBody>
        </p:sp>
      </p:grpSp>
      <p:graphicFrame>
        <p:nvGraphicFramePr>
          <p:cNvPr id="32" name="Table 6">
            <a:extLst>
              <a:ext uri="{FF2B5EF4-FFF2-40B4-BE49-F238E27FC236}">
                <a16:creationId xmlns:a16="http://schemas.microsoft.com/office/drawing/2014/main" id="{175121FA-D18C-345F-C708-37F77A604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664009"/>
              </p:ext>
            </p:extLst>
          </p:nvPr>
        </p:nvGraphicFramePr>
        <p:xfrm>
          <a:off x="2989361" y="3446946"/>
          <a:ext cx="2793438" cy="479020"/>
        </p:xfrm>
        <a:graphic>
          <a:graphicData uri="http://schemas.openxmlformats.org/drawingml/2006/table">
            <a:tbl>
              <a:tblPr firstRow="1" bandRow="1"/>
              <a:tblGrid>
                <a:gridCol w="1862292">
                  <a:extLst>
                    <a:ext uri="{9D8B030D-6E8A-4147-A177-3AD203B41FA5}">
                      <a16:colId xmlns:a16="http://schemas.microsoft.com/office/drawing/2014/main" val="2633918690"/>
                    </a:ext>
                  </a:extLst>
                </a:gridCol>
                <a:gridCol w="931146">
                  <a:extLst>
                    <a:ext uri="{9D8B030D-6E8A-4147-A177-3AD203B41FA5}">
                      <a16:colId xmlns:a16="http://schemas.microsoft.com/office/drawing/2014/main" val="260708505"/>
                    </a:ext>
                  </a:extLst>
                </a:gridCol>
              </a:tblGrid>
              <a:tr h="239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Nieskorygowany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 HR (95% CI)</a:t>
                      </a: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N W3"/>
                          <a:cs typeface="ヒラギノ角ゴ ProN W3"/>
                        </a:defRPr>
                      </a:lvl9pPr>
                    </a:lstStyle>
                    <a:p>
                      <a:pPr algn="ctr"/>
                      <a:r>
                        <a:rPr lang="en-US" sz="1100" b="1" i="1" dirty="0" err="1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Wartość</a:t>
                      </a:r>
                      <a:r>
                        <a:rPr lang="en-US" sz="1100" b="1" i="1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 P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Johnson Text" panose="00000500000000000000" pitchFamily="2" charset="0"/>
                        <a:ea typeface="Verdana" panose="020B0604030504040204" pitchFamily="34" charset="0"/>
                      </a:endParaRP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98985"/>
                  </a:ext>
                </a:extLst>
              </a:tr>
              <a:tr h="23951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0.60 (0.38-0.96)</a:t>
                      </a: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Johnson Text" panose="00000500000000000000" pitchFamily="2" charset="0"/>
                          <a:ea typeface="Verdana" panose="020B0604030504040204" pitchFamily="34" charset="0"/>
                        </a:rPr>
                        <a:t>0.033</a:t>
                      </a:r>
                    </a:p>
                  </a:txBody>
                  <a:tcPr marL="7620" marR="7620" marT="0" marB="0" anchor="ctr">
                    <a:lnL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5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29485"/>
                  </a:ext>
                </a:extLst>
              </a:tr>
            </a:tbl>
          </a:graphicData>
        </a:graphic>
      </p:graphicFrame>
      <p:graphicFrame>
        <p:nvGraphicFramePr>
          <p:cNvPr id="33" name="Table 11">
            <a:extLst>
              <a:ext uri="{FF2B5EF4-FFF2-40B4-BE49-F238E27FC236}">
                <a16:creationId xmlns:a16="http://schemas.microsoft.com/office/drawing/2014/main" id="{272C2C8A-764A-F2F3-B5EC-23E3F6326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924121"/>
              </p:ext>
            </p:extLst>
          </p:nvPr>
        </p:nvGraphicFramePr>
        <p:xfrm>
          <a:off x="897630" y="4725540"/>
          <a:ext cx="481663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402">
                  <a:extLst>
                    <a:ext uri="{9D8B030D-6E8A-4147-A177-3AD203B41FA5}">
                      <a16:colId xmlns:a16="http://schemas.microsoft.com/office/drawing/2014/main" val="2258694052"/>
                    </a:ext>
                  </a:extLst>
                </a:gridCol>
                <a:gridCol w="513805">
                  <a:extLst>
                    <a:ext uri="{9D8B030D-6E8A-4147-A177-3AD203B41FA5}">
                      <a16:colId xmlns:a16="http://schemas.microsoft.com/office/drawing/2014/main" val="1169331722"/>
                    </a:ext>
                  </a:extLst>
                </a:gridCol>
                <a:gridCol w="470263">
                  <a:extLst>
                    <a:ext uri="{9D8B030D-6E8A-4147-A177-3AD203B41FA5}">
                      <a16:colId xmlns:a16="http://schemas.microsoft.com/office/drawing/2014/main" val="2192179641"/>
                    </a:ext>
                  </a:extLst>
                </a:gridCol>
                <a:gridCol w="487678">
                  <a:extLst>
                    <a:ext uri="{9D8B030D-6E8A-4147-A177-3AD203B41FA5}">
                      <a16:colId xmlns:a16="http://schemas.microsoft.com/office/drawing/2014/main" val="289569059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582057396"/>
                    </a:ext>
                  </a:extLst>
                </a:gridCol>
                <a:gridCol w="410255">
                  <a:extLst>
                    <a:ext uri="{9D8B030D-6E8A-4147-A177-3AD203B41FA5}">
                      <a16:colId xmlns:a16="http://schemas.microsoft.com/office/drawing/2014/main" val="1254014499"/>
                    </a:ext>
                  </a:extLst>
                </a:gridCol>
                <a:gridCol w="492306">
                  <a:extLst>
                    <a:ext uri="{9D8B030D-6E8A-4147-A177-3AD203B41FA5}">
                      <a16:colId xmlns:a16="http://schemas.microsoft.com/office/drawing/2014/main" val="3648416693"/>
                    </a:ext>
                  </a:extLst>
                </a:gridCol>
                <a:gridCol w="492306">
                  <a:extLst>
                    <a:ext uri="{9D8B030D-6E8A-4147-A177-3AD203B41FA5}">
                      <a16:colId xmlns:a16="http://schemas.microsoft.com/office/drawing/2014/main" val="3338689303"/>
                    </a:ext>
                  </a:extLst>
                </a:gridCol>
                <a:gridCol w="410255">
                  <a:extLst>
                    <a:ext uri="{9D8B030D-6E8A-4147-A177-3AD203B41FA5}">
                      <a16:colId xmlns:a16="http://schemas.microsoft.com/office/drawing/2014/main" val="896935473"/>
                    </a:ext>
                  </a:extLst>
                </a:gridCol>
              </a:tblGrid>
              <a:tr h="32192">
                <a:tc gridSpan="9">
                  <a:txBody>
                    <a:bodyPr/>
                    <a:lstStyle/>
                    <a:p>
                      <a:pPr algn="l"/>
                      <a:r>
                        <a:rPr lang="pl-PL" sz="1100" b="1" i="0" dirty="0">
                          <a:solidFill>
                            <a:schemeClr val="tx1"/>
                          </a:solidFill>
                        </a:rPr>
                        <a:t>Krzywe KM</a:t>
                      </a:r>
                      <a:r>
                        <a:rPr lang="en-US" sz="1100" b="1" i="0" dirty="0">
                          <a:solidFill>
                            <a:schemeClr val="tx1"/>
                          </a:solidFill>
                        </a:rPr>
                        <a:t>, %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711008"/>
                  </a:ext>
                </a:extLst>
              </a:tr>
              <a:tr h="155121">
                <a:tc>
                  <a:txBody>
                    <a:bodyPr/>
                    <a:lstStyle/>
                    <a:p>
                      <a:pPr algn="r"/>
                      <a:r>
                        <a:rPr lang="en-US" sz="1100" b="1" i="0">
                          <a:solidFill>
                            <a:srgbClr val="EC3C40"/>
                          </a:solidFill>
                        </a:rPr>
                        <a:t>APA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>
                        <a:solidFill>
                          <a:srgbClr val="EC3C4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r>
                        <a:rPr lang="pl-PL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rgbClr val="EC3C40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984555"/>
                  </a:ext>
                </a:extLst>
              </a:tr>
              <a:tr h="155121">
                <a:tc>
                  <a:txBody>
                    <a:bodyPr/>
                    <a:lstStyle/>
                    <a:p>
                      <a:pPr algn="r"/>
                      <a:r>
                        <a:rPr lang="en-US" sz="1100" b="1" i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ABI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r>
                        <a:rPr lang="pl-PL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9275962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C1FE36A9-13C2-DAD6-64E5-426E556794D7}"/>
              </a:ext>
            </a:extLst>
          </p:cNvPr>
          <p:cNvSpPr txBox="1"/>
          <p:nvPr/>
        </p:nvSpPr>
        <p:spPr>
          <a:xfrm>
            <a:off x="5123736" y="2836833"/>
            <a:ext cx="4107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ABI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AC3009-3DE2-0E2B-0579-2574BA9E5EE5}"/>
              </a:ext>
            </a:extLst>
          </p:cNvPr>
          <p:cNvSpPr/>
          <p:nvPr/>
        </p:nvSpPr>
        <p:spPr>
          <a:xfrm>
            <a:off x="4044312" y="2486905"/>
            <a:ext cx="1413929" cy="89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D371EA-86C2-4468-193C-97A755978504}"/>
              </a:ext>
            </a:extLst>
          </p:cNvPr>
          <p:cNvSpPr txBox="1"/>
          <p:nvPr/>
        </p:nvSpPr>
        <p:spPr>
          <a:xfrm>
            <a:off x="5162016" y="2483531"/>
            <a:ext cx="32238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C3C4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FC1147-78D5-E2D5-16D2-C7C4838FCEC4}"/>
              </a:ext>
            </a:extLst>
          </p:cNvPr>
          <p:cNvSpPr txBox="1"/>
          <p:nvPr/>
        </p:nvSpPr>
        <p:spPr>
          <a:xfrm>
            <a:off x="2262608" y="2062751"/>
            <a:ext cx="34101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 panose="00000500000000000000" pitchFamily="50" charset="0"/>
                <a:ea typeface="+mn-ea"/>
                <a:cs typeface="+mn-cs"/>
              </a:rPr>
              <a:t>Przeżycie w badaniu ROMA RW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Johnson Text" panose="000005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40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20431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3000" dirty="0"/>
              <a:t>Porównanie odpowiedzi na antygen swoisty dla gruczołu krokowego u pacjentów z </a:t>
            </a:r>
            <a:r>
              <a:rPr lang="pl-PL" sz="3000" dirty="0" err="1"/>
              <a:t>mHSPC</a:t>
            </a:r>
            <a:r>
              <a:rPr lang="pl-PL" sz="3000" dirty="0"/>
              <a:t> leczonych apalutamidem lub </a:t>
            </a:r>
            <a:r>
              <a:rPr lang="pl-PL" sz="3000" dirty="0" err="1"/>
              <a:t>enzalutamidem</a:t>
            </a:r>
            <a:r>
              <a:rPr lang="pl-PL" sz="3000" dirty="0"/>
              <a:t> w </a:t>
            </a:r>
            <a:r>
              <a:rPr lang="pl-PL" sz="3000"/>
              <a:t>warunkach rzeczywistych</a:t>
            </a:r>
            <a:r>
              <a:rPr lang="en-US" sz="3000" dirty="0"/>
              <a:t> (</a:t>
            </a:r>
            <a:r>
              <a:rPr lang="en-US" sz="3000"/>
              <a:t>PROMPT-1)</a:t>
            </a:r>
            <a:endParaRPr lang="en-US" sz="30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24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Lowentritt BH, Du S, Pilon D, Khilfeh I, Muser E, Rossi C, Kinkead F, Diaz L, Korsiak J, Ellis L, Lefebvre P, Brown 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Lowentritt B, et al. ASCO GU 2024.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pl-PL" sz="1050" dirty="0">
                <a:solidFill>
                  <a:schemeClr val="bg1"/>
                </a:solidFill>
                <a:latin typeface="+mj-lt"/>
              </a:rPr>
              <a:t>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B8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9809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ヒラギノ角ゴ ProN W3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ヒラギノ角ゴ ProN W3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122105-4378-482E-9280-53A3EC794A32}"/>
              </a:ext>
            </a:extLst>
          </p:cNvPr>
          <p:cNvSpPr txBox="1"/>
          <p:nvPr/>
        </p:nvSpPr>
        <p:spPr>
          <a:xfrm>
            <a:off x="9010331" y="2674118"/>
            <a:ext cx="2461830" cy="200906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Odpowiedź PSA90 po 6 miesiącach i przez cały okres badania była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istotnie wyższa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u pacjentów leczonych APA vs ENZA (p=0,008)</a:t>
            </a: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414819" y="952057"/>
            <a:ext cx="1152000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003479"/>
                </a:solidFill>
                <a:effectLst/>
                <a:uLnTx/>
                <a:uFillTx/>
                <a:ea typeface="ヒラギノ角ゴ ProN W3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W badaniu porównano odsetek pacjentów u których nastąpiło zmniejszenie stężenia PSA o ≥90% w stosunku do wartości wyjściowej (odpowiedź PSA90) po 6 miesiącach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</a:b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u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którzy rozpoczęli leczenie APA vs ENZ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Było to retrospektywne, podłużne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z ważonym wynikiem skłonności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u których rozpoczęto leczenie APA lub ENZ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Pacjentów przydzielano do wzajemnie wykluczających się kohort na podstawie pierwszego zrealizowanego lub opłaconego świadczenia aptecznego na APA lub ENZ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B0BA45-CB45-4230-8267-452D192BA9C5}"/>
              </a:ext>
            </a:extLst>
          </p:cNvPr>
          <p:cNvSpPr txBox="1"/>
          <p:nvPr/>
        </p:nvSpPr>
        <p:spPr>
          <a:xfrm>
            <a:off x="188395" y="2412508"/>
            <a:ext cx="882193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 defTabSz="1219113">
              <a:defRPr sz="1600" b="1" i="0" u="none" strike="noStrike" kern="1200" baseline="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pPr>
            <a:r>
              <a:rPr lang="pl-PL" sz="1100" b="1" dirty="0">
                <a:solidFill>
                  <a:srgbClr val="003479"/>
                </a:solidFill>
                <a:ea typeface="Verdana" panose="020B0604030504040204" pitchFamily="34" charset="0"/>
              </a:rPr>
              <a:t>Czas do uzyskania odpowiedzi na PSA90 u pacjentów z </a:t>
            </a:r>
            <a:r>
              <a:rPr lang="pl-PL" sz="1100" b="1" dirty="0" err="1">
                <a:solidFill>
                  <a:srgbClr val="003479"/>
                </a:solidFill>
                <a:ea typeface="Verdana" panose="020B0604030504040204" pitchFamily="34" charset="0"/>
              </a:rPr>
              <a:t>mHSPC</a:t>
            </a:r>
            <a:endParaRPr kumimoji="0" lang="en-GB" sz="1100" b="1" i="0" u="none" strike="noStrike" kern="1200" cap="none" spc="0" normalizeH="0" baseline="3000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Znacząco więcej pacjentów leczonych APALUTAMIDEM osiągnęło wczesną </a:t>
            </a:r>
            <a:b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</a:b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i głęboką odpowiedź PSA90 w porównaniu z pacjentami leczonymi ENZA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Verdana" charset="0"/>
              <a:sym typeface="Arial" pitchFamily="-65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700" dirty="0"/>
              <a:t>1. </a:t>
            </a:r>
            <a:r>
              <a:rPr lang="en-US" sz="700" dirty="0" err="1"/>
              <a:t>Lowentritt</a:t>
            </a:r>
            <a:r>
              <a:rPr lang="en-US" sz="700"/>
              <a:t> B, et al. ASCO GU 2024. Poster 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9DBD6A-5C05-2658-39DB-E28C8A2753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30"/>
          <a:stretch/>
        </p:blipFill>
        <p:spPr>
          <a:xfrm>
            <a:off x="719839" y="2784035"/>
            <a:ext cx="7340167" cy="2972494"/>
          </a:xfrm>
          <a:prstGeom prst="rect">
            <a:avLst/>
          </a:prstGeom>
        </p:spPr>
      </p:pic>
      <p:sp>
        <p:nvSpPr>
          <p:cNvPr id="5" name="Text Placeholder 59">
            <a:extLst>
              <a:ext uri="{FF2B5EF4-FFF2-40B4-BE49-F238E27FC236}">
                <a16:creationId xmlns:a16="http://schemas.microsoft.com/office/drawing/2014/main" id="{EC0A7CC1-8657-6D00-7236-0709C0CFA5B5}"/>
              </a:ext>
            </a:extLst>
          </p:cNvPr>
          <p:cNvSpPr txBox="1">
            <a:spLocks/>
          </p:cNvSpPr>
          <p:nvPr/>
        </p:nvSpPr>
        <p:spPr bwMode="auto">
          <a:xfrm>
            <a:off x="414819" y="5510970"/>
            <a:ext cx="11167229" cy="833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24" indent="-280976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789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683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486" indent="-22935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38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01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641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270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</a:t>
            </a:r>
            <a:r>
              <a:rPr kumimoji="0" lang="en-US" sz="600" b="0" i="0" u="none" strike="noStrike" kern="1200" cap="none" spc="0" normalizeH="0" baseline="3000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c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Wyniki skłonności zostały wygenerowane przy użyciu oszacowań prawdopodobieństwa z modeli regresji logistycznej przy użyciu następujących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predyktorów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: wiek (ciągły), rasa, region geograficzny, płatnik, rok daty indeksu, czas między przerzutami a datą indeksu (ciągły), czas między pierwszym zaobserwowanym rozpoznaniem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PCa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a datą indeksu (ciągły),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PCa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de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novo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wcześniejsze stosowanie ADT, stosowanie antyandrogenów pierwszej generacji, stosowanie chemioterapii, rodzaje przerzutów (kostne, węzłowe, trzewne), ostatnie stężenie PSA (ciągłe), wyjściowy poziom testosteronu (skategoryzowany jako &lt;50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ng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/dl lub ≥50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ng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/dl; Pacjenci bez pomiaru testosteronu zostali zgrupowani w kategorii &lt;50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ng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/dl) i najwyższy wynik w skali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Gleasona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(skategoryzowany jako ≤6, 7, 8, 9, 10 i brak). Każdemu pacjentowi przydzielono odwrotne prawdopodobieństwo ważenia leczenia, które zdefiniowano w następujący sposób: 1/( wynik skłonności) dla kohorty otrzymującej apalutamid i 1/(1- wynik skłonności) dla kohorty otrzymującej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). Znormalizowane odwrotne prawdopodobieństwo ważenia leczenia zostało obcięte przy 95.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percentylu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. </a:t>
            </a:r>
            <a:r>
              <a:rPr kumimoji="0" lang="pl-PL" sz="600" b="0" i="0" u="none" strike="noStrike" kern="1200" cap="none" spc="0" normalizeH="0" baseline="3000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d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Współczynnik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ryzyka &gt;1 wskazuje, że kohorta otrzymująca apalutamid miała wyższy wskaźnik odpowiedzi PSA ≥90% w porównaniu z kohortą otrzymującą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. *Istotne na poziomie 5%.ABI, octan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abirateronu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ADT, terapia deprywacji androgenowej; APA, apalutamid; CI, przedział ufności; ENZA,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HR, współczynnik ryzyka;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mCSPC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rak gruczołu krokowego z przerzutami wrażliwy na kastrację; mc, miesiąc; PC, rak gruczołu krokowego; PSA, antygen specyficzny dla gruczołu krokowego.</a:t>
            </a: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9A3B700E-48EB-CD47-E840-EE5C0340125F}"/>
              </a:ext>
            </a:extLst>
          </p:cNvPr>
          <p:cNvSpPr txBox="1"/>
          <p:nvPr/>
        </p:nvSpPr>
        <p:spPr>
          <a:xfrm>
            <a:off x="4107793" y="5627166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Miesiące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3AA19E7D-0F1A-BB57-EF53-F6B8FCF6F0EC}"/>
              </a:ext>
            </a:extLst>
          </p:cNvPr>
          <p:cNvSpPr txBox="1"/>
          <p:nvPr/>
        </p:nvSpPr>
        <p:spPr>
          <a:xfrm>
            <a:off x="5420535" y="4872909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Apalutamid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2A126882-C5C9-04C0-D00E-BC854748F60D}"/>
              </a:ext>
            </a:extLst>
          </p:cNvPr>
          <p:cNvSpPr txBox="1"/>
          <p:nvPr/>
        </p:nvSpPr>
        <p:spPr>
          <a:xfrm>
            <a:off x="6696127" y="4872909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 err="1">
                <a:ea typeface="ヒラギノ角ゴ ProN W3"/>
              </a:rPr>
              <a:t>Enzalutamid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EA39B1F1-AF28-17DD-FD84-73AE4BEE65D7}"/>
              </a:ext>
            </a:extLst>
          </p:cNvPr>
          <p:cNvSpPr txBox="1"/>
          <p:nvPr/>
        </p:nvSpPr>
        <p:spPr>
          <a:xfrm>
            <a:off x="6334936" y="2789206"/>
            <a:ext cx="62711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>
                <a:ea typeface="ヒラギノ角ゴ ProN W3"/>
              </a:rPr>
              <a:t>Apalutamid</a:t>
            </a:r>
            <a:endParaRPr kumimoji="0" 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B1B4F06C-FE90-1370-846E-CF47AD47B5FB}"/>
              </a:ext>
            </a:extLst>
          </p:cNvPr>
          <p:cNvSpPr txBox="1"/>
          <p:nvPr/>
        </p:nvSpPr>
        <p:spPr>
          <a:xfrm>
            <a:off x="7289882" y="2789206"/>
            <a:ext cx="62711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 err="1">
                <a:ea typeface="ヒラギノ角ゴ ProN W3"/>
              </a:rPr>
              <a:t>Enzalutamid</a:t>
            </a:r>
            <a:endParaRPr kumimoji="0" 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67795C25-17AF-66C1-5DC3-0DEE87D79715}"/>
              </a:ext>
            </a:extLst>
          </p:cNvPr>
          <p:cNvSpPr txBox="1"/>
          <p:nvPr/>
        </p:nvSpPr>
        <p:spPr>
          <a:xfrm>
            <a:off x="2257425" y="5048685"/>
            <a:ext cx="285060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Liczba pacjentów, n</a:t>
            </a:r>
            <a:br>
              <a:rPr lang="pl-PL" sz="900" b="1" dirty="0">
                <a:ea typeface="ヒラギノ角ゴ ProN W3"/>
              </a:rPr>
            </a:br>
            <a:r>
              <a:rPr lang="pl-PL" sz="900" b="1" dirty="0">
                <a:ea typeface="ヒラギノ角ゴ ProN W3"/>
              </a:rPr>
              <a:t>Mediana czasu do odpowiedzi PSA90</a:t>
            </a:r>
            <a:r>
              <a:rPr lang="pl-PL" sz="900" b="1" baseline="30000" dirty="0">
                <a:ea typeface="ヒラギノ角ゴ ProN W3"/>
              </a:rPr>
              <a:t>b</a:t>
            </a:r>
            <a:r>
              <a:rPr lang="pl-PL" sz="900" b="1" dirty="0">
                <a:ea typeface="ヒラギノ角ゴ ProN W3"/>
              </a:rPr>
              <a:t>, </a:t>
            </a:r>
            <a:r>
              <a:rPr lang="pl-PL" sz="900" b="1" dirty="0" err="1">
                <a:ea typeface="ヒラギノ角ゴ ProN W3"/>
              </a:rPr>
              <a:t>miesiace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A3B85483-A64B-295E-031B-7A80D7C7851A}"/>
              </a:ext>
            </a:extLst>
          </p:cNvPr>
          <p:cNvSpPr txBox="1"/>
          <p:nvPr/>
        </p:nvSpPr>
        <p:spPr>
          <a:xfrm rot="16200000">
            <a:off x="-220654" y="3883085"/>
            <a:ext cx="223768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% pacjentów z odpowiedzią PSA </a:t>
            </a:r>
            <a:br>
              <a:rPr lang="pl-PL" sz="900" b="1" dirty="0">
                <a:ea typeface="ヒラギノ角ゴ ProN W3"/>
              </a:rPr>
            </a:br>
            <a:r>
              <a:rPr lang="pl-PL" sz="900" b="1" dirty="0">
                <a:ea typeface="ヒラギノ角ゴ ProN W3"/>
              </a:rPr>
              <a:t>(spadek o ≥ 90% od wartości wyjściowej)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20FC1DA1-C041-34ED-BF07-96A5DEAAE117}"/>
              </a:ext>
            </a:extLst>
          </p:cNvPr>
          <p:cNvSpPr txBox="1"/>
          <p:nvPr/>
        </p:nvSpPr>
        <p:spPr>
          <a:xfrm>
            <a:off x="1390466" y="2858455"/>
            <a:ext cx="1099083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u="sng" dirty="0">
                <a:ea typeface="ヒラギノ角ゴ ProN W3"/>
              </a:rPr>
              <a:t>Ważony HR (95% Cl)</a:t>
            </a:r>
            <a:r>
              <a:rPr lang="pl-PL" sz="800" b="1" u="sng" baseline="30000" dirty="0" err="1">
                <a:ea typeface="ヒラギノ角ゴ ProN W3"/>
              </a:rPr>
              <a:t>c,d</a:t>
            </a:r>
            <a:endParaRPr kumimoji="0" lang="en-US" sz="800" b="1" i="0" u="sng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EFB9C4E3-1EB3-34BA-F0A0-0BF335883627}"/>
              </a:ext>
            </a:extLst>
          </p:cNvPr>
          <p:cNvSpPr txBox="1"/>
          <p:nvPr/>
        </p:nvSpPr>
        <p:spPr>
          <a:xfrm>
            <a:off x="2872476" y="2866149"/>
            <a:ext cx="567398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u="sng" dirty="0">
                <a:ea typeface="ヒラギノ角ゴ ProN W3"/>
              </a:rPr>
              <a:t>Wartość p</a:t>
            </a:r>
            <a:endParaRPr kumimoji="0" lang="en-US" sz="800" b="1" i="0" u="sng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7394EC19-7EB2-E9CB-DCBD-2F7AF3DDD89E}"/>
              </a:ext>
            </a:extLst>
          </p:cNvPr>
          <p:cNvSpPr txBox="1"/>
          <p:nvPr/>
        </p:nvSpPr>
        <p:spPr>
          <a:xfrm>
            <a:off x="1420913" y="3076782"/>
            <a:ext cx="836512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Po 6 mic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366FC537-5E08-1226-E4F8-B07ED674D142}"/>
              </a:ext>
            </a:extLst>
          </p:cNvPr>
          <p:cNvSpPr txBox="1"/>
          <p:nvPr/>
        </p:nvSpPr>
        <p:spPr>
          <a:xfrm>
            <a:off x="1420913" y="3301460"/>
            <a:ext cx="566098" cy="107722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700" b="1" dirty="0">
                <a:ea typeface="ヒラギノ角ゴ ProN W3"/>
              </a:rPr>
              <a:t>Łącznie:</a:t>
            </a:r>
            <a:endParaRPr kumimoji="0" lang="en-US" sz="7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202601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-0.03472 L -3.54167E-6 -3.3333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7" y="266400"/>
            <a:ext cx="8374881" cy="25538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pl-PL" sz="3000" dirty="0"/>
              <a:t>Porównanie odpowiedzi na antygen swoisty dla gruczołu krokowego u pacjentów z mHSPC leczonych apalutamidem </a:t>
            </a:r>
            <a:br>
              <a:rPr lang="pl-PL" sz="3000" dirty="0"/>
            </a:br>
            <a:r>
              <a:rPr lang="pl-PL" sz="3000" dirty="0"/>
              <a:t>lub octanem abirateronu </a:t>
            </a:r>
            <a:br>
              <a:rPr lang="pl-PL" sz="3000" dirty="0"/>
            </a:br>
            <a:r>
              <a:rPr lang="pl-PL" sz="3000" dirty="0"/>
              <a:t>w warunkach rzeczywistej praktyki urologicznej </a:t>
            </a:r>
            <a:r>
              <a:rPr lang="en-US" sz="3000" dirty="0"/>
              <a:t>(PROMPT-2)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26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6F18DB-E8CC-E5F5-7F2E-EA162718637C}"/>
              </a:ext>
            </a:extLst>
          </p:cNvPr>
          <p:cNvSpPr txBox="1">
            <a:spLocks/>
          </p:cNvSpPr>
          <p:nvPr/>
        </p:nvSpPr>
        <p:spPr>
          <a:xfrm>
            <a:off x="276225" y="3712196"/>
            <a:ext cx="11525250" cy="415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cs typeface="Times New Roman"/>
              </a:rPr>
              <a:t>Brown G, Khilfeh I, Du S, Rossi C, Diaz L, Kinkead F, Muser E, Korsiak J, Lefebvre P, Pilon D, Ellis L, Lowentritt BH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0196D64-7594-67AC-825A-CEB688F0478A}"/>
              </a:ext>
            </a:extLst>
          </p:cNvPr>
          <p:cNvSpPr txBox="1">
            <a:spLocks/>
          </p:cNvSpPr>
          <p:nvPr/>
        </p:nvSpPr>
        <p:spPr>
          <a:xfrm>
            <a:off x="276225" y="4802751"/>
            <a:ext cx="8382000" cy="2746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67"/>
              </a:spcBef>
            </a:pPr>
            <a:r>
              <a:rPr lang="it-IT" sz="1050" dirty="0">
                <a:solidFill>
                  <a:schemeClr val="bg1"/>
                </a:solidFill>
                <a:latin typeface="+mj-lt"/>
              </a:rPr>
              <a:t>Brown G, et al. ASCO GU 2024. P</a:t>
            </a:r>
            <a:r>
              <a:rPr lang="pl-PL" sz="1050" dirty="0" err="1">
                <a:solidFill>
                  <a:schemeClr val="bg1"/>
                </a:solidFill>
                <a:latin typeface="+mj-lt"/>
              </a:rPr>
              <a:t>lakat</a:t>
            </a:r>
            <a:r>
              <a:rPr lang="pl-PL" sz="1050" dirty="0">
                <a:solidFill>
                  <a:schemeClr val="bg1"/>
                </a:solidFill>
                <a:latin typeface="+mj-lt"/>
              </a:rPr>
              <a:t> </a:t>
            </a:r>
            <a:r>
              <a:rPr lang="it-IT" sz="1050" dirty="0">
                <a:solidFill>
                  <a:schemeClr val="bg1"/>
                </a:solidFill>
                <a:latin typeface="+mj-lt"/>
              </a:rPr>
              <a:t>B10</a:t>
            </a:r>
            <a:endParaRPr lang="en-US" sz="10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878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43A7-80A6-4F5B-A830-C0A727DF0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2335" y="6442715"/>
            <a:ext cx="379652" cy="333351"/>
          </a:xfrm>
        </p:spPr>
        <p:txBody>
          <a:bodyPr/>
          <a:lstStyle/>
          <a:p>
            <a:pPr marL="0" marR="0" lvl="0" indent="0" algn="r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/>
                <a:ea typeface="ヒラギノ角ゴ ProN W3"/>
              </a:rPr>
              <a:pPr marL="0" marR="0" lvl="0" indent="0" algn="r" defTabSz="9143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/>
              <a:ea typeface="ヒラギノ角ゴ ProN W3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122105-4378-482E-9280-53A3EC794A32}"/>
              </a:ext>
            </a:extLst>
          </p:cNvPr>
          <p:cNvSpPr txBox="1"/>
          <p:nvPr/>
        </p:nvSpPr>
        <p:spPr>
          <a:xfrm>
            <a:off x="9010331" y="2674118"/>
            <a:ext cx="2461830" cy="200906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Odpowiedź PSA90 po 6 miesiącach i przez cały okres badania była </a:t>
            </a: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istotnie wyższa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u pacjentów leczonych APA vs </a:t>
            </a:r>
            <a:r>
              <a:rPr lang="en-US" sz="1400" dirty="0">
                <a:solidFill>
                  <a:srgbClr val="212121"/>
                </a:solidFill>
                <a:ea typeface="Verdana" panose="020B0604030504040204" pitchFamily="34" charset="0"/>
              </a:rPr>
              <a:t>AAP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(p&lt;0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,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Verdana" panose="020B0604030504040204" pitchFamily="34" charset="0"/>
              </a:rPr>
              <a:t>001)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  <a:p>
            <a:pPr marL="0" marR="0" lvl="0" indent="0" algn="l" defTabSz="9143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D2A0ED-4A43-43CC-8757-E13406C659D4}"/>
              </a:ext>
            </a:extLst>
          </p:cNvPr>
          <p:cNvSpPr txBox="1"/>
          <p:nvPr/>
        </p:nvSpPr>
        <p:spPr>
          <a:xfrm>
            <a:off x="414819" y="869387"/>
            <a:ext cx="1136236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dirty="0">
                <a:solidFill>
                  <a:srgbClr val="003479"/>
                </a:solidFill>
                <a:ea typeface="ヒラギノ角ゴ ProN W3"/>
              </a:rPr>
              <a:t>Projekt badania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3479"/>
              </a:solidFill>
              <a:effectLst/>
              <a:uLnTx/>
              <a:uFillTx/>
              <a:ea typeface="ヒラギノ角ゴ ProN W3"/>
            </a:endParaRP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W badaniu porównano odsetek pacjentów u których nastąpiło zmniejszenie stężenia PSA o ≥90% w stosunku do wartości wyjściowej (odpowiedź PSA90) po 6 miesiącach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</a:b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u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którzy rozpoczęli leczenie APA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vs AAP.</a:t>
            </a: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Było to retrospektywne, podłużne badanie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kohortowe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 z ważonym wynikiem skłonności pacjentów z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mHSPC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, u których rozpoczęto leczenie APA lub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AAP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  <a:p>
            <a:pPr marL="228584" indent="-228584" defTabSz="1218968">
              <a:buFont typeface="Wingdings" panose="05000000000000000000" pitchFamily="2" charset="2"/>
              <a:buChar char="§"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Pacjentów przydzielano do wzajemnie wykluczających się kohort na podstawie pierwszego zrealizowanego recepty na APA lub ENZ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ea typeface="ヒラギノ角ゴ ProN W3"/>
              </a:rPr>
              <a:t>.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ea typeface="ヒラギノ角ゴ ProN W3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B0BA45-CB45-4230-8267-452D192BA9C5}"/>
              </a:ext>
            </a:extLst>
          </p:cNvPr>
          <p:cNvSpPr txBox="1"/>
          <p:nvPr/>
        </p:nvSpPr>
        <p:spPr>
          <a:xfrm>
            <a:off x="188395" y="2276268"/>
            <a:ext cx="8821936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 defTabSz="1219113">
              <a:defRPr sz="1600" b="1" i="0" u="none" strike="noStrike" kern="1200" baseline="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pPr>
            <a:r>
              <a:rPr lang="pl-PL" sz="1100" b="1" dirty="0">
                <a:solidFill>
                  <a:srgbClr val="003479"/>
                </a:solidFill>
                <a:ea typeface="Verdana" panose="020B0604030504040204" pitchFamily="34" charset="0"/>
              </a:rPr>
              <a:t>Czas do uzyskania odpowiedzi na PSA90 u pacjentów z </a:t>
            </a:r>
            <a:r>
              <a:rPr lang="pl-PL" sz="1100" b="1" dirty="0" err="1">
                <a:solidFill>
                  <a:srgbClr val="003479"/>
                </a:solidFill>
                <a:ea typeface="Verdana" panose="020B0604030504040204" pitchFamily="34" charset="0"/>
              </a:rPr>
              <a:t>mHSPC</a:t>
            </a:r>
            <a:endParaRPr lang="en-GB" sz="1100" b="1" baseline="30000" dirty="0">
              <a:solidFill>
                <a:srgbClr val="003479"/>
              </a:solidFill>
              <a:ea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3125C1-36B5-690C-A51D-999D4D5DC995}"/>
              </a:ext>
            </a:extLst>
          </p:cNvPr>
          <p:cNvSpPr txBox="1">
            <a:spLocks/>
          </p:cNvSpPr>
          <p:nvPr/>
        </p:nvSpPr>
        <p:spPr bwMode="auto">
          <a:xfrm>
            <a:off x="0" y="-1845"/>
            <a:ext cx="12192000" cy="818189"/>
          </a:xfrm>
          <a:prstGeom prst="rect">
            <a:avLst/>
          </a:prstGeom>
          <a:solidFill>
            <a:schemeClr val="tx2"/>
          </a:solidFill>
          <a:ln w="1905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1" fontAlgn="base" hangingPunct="1">
              <a:lnSpc>
                <a:spcPts val="252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Georgia" pitchFamily="-111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  <a:lvl6pPr marL="216018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6pPr>
            <a:lvl7pPr marL="432037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7pPr>
            <a:lvl8pPr marL="648056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8pPr>
            <a:lvl9pPr marL="864074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rgbClr val="F30617"/>
                </a:solidFill>
                <a:latin typeface="Arial" pitchFamily="-110" charset="0"/>
                <a:ea typeface="ヒラギノ角ゴ ProN W6" pitchFamily="-110" charset="-128"/>
                <a:cs typeface="ヒラギノ角ゴ ProN W6" pitchFamily="-110" charset="-128"/>
                <a:sym typeface="Arial" pitchFamily="-110" charset="0"/>
              </a:defRPr>
            </a:lvl9pPr>
          </a:lstStyle>
          <a:p>
            <a:pPr marL="0" marR="0" lvl="0" indent="0" algn="ctr" defTabSz="1218968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Znacząco więcej pacjentów leczonych APALUTAMIDEM osiągnęło wczesną i głęboką odpowiedź PSA90 w porównaniu z pacjentami leczonymi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Verdana" charset="0"/>
                <a:sym typeface="Arial" pitchFamily="-65" charset="0"/>
              </a:rPr>
              <a:t>AAP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2F5E351-418F-CA07-3B2C-93B86A062187}"/>
              </a:ext>
            </a:extLst>
          </p:cNvPr>
          <p:cNvSpPr txBox="1">
            <a:spLocks/>
          </p:cNvSpPr>
          <p:nvPr/>
        </p:nvSpPr>
        <p:spPr>
          <a:xfrm>
            <a:off x="189178" y="6500918"/>
            <a:ext cx="9371942" cy="27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67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747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7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1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700"/>
              <a:t>Brown G, et al. ASCO GU 2024. Poster B10</a:t>
            </a:r>
          </a:p>
        </p:txBody>
      </p:sp>
      <p:sp>
        <p:nvSpPr>
          <p:cNvPr id="5" name="Text Placeholder 59">
            <a:extLst>
              <a:ext uri="{FF2B5EF4-FFF2-40B4-BE49-F238E27FC236}">
                <a16:creationId xmlns:a16="http://schemas.microsoft.com/office/drawing/2014/main" id="{EC0A7CC1-8657-6D00-7236-0709C0CFA5B5}"/>
              </a:ext>
            </a:extLst>
          </p:cNvPr>
          <p:cNvSpPr txBox="1">
            <a:spLocks/>
          </p:cNvSpPr>
          <p:nvPr/>
        </p:nvSpPr>
        <p:spPr bwMode="auto">
          <a:xfrm>
            <a:off x="414819" y="5510970"/>
            <a:ext cx="11167229" cy="833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tabLst/>
              <a:defRPr sz="9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1pPr>
            <a:lvl2pPr marL="641324" indent="-280976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tabLst/>
              <a:defRPr sz="24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2pPr>
            <a:lvl3pPr marL="877789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•"/>
              <a:defRPr sz="21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3pPr>
            <a:lvl4pPr marL="1316683" indent="-24139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–"/>
              <a:defRPr sz="180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4pPr>
            <a:lvl5pPr marL="1785486" indent="-229352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Char char="»"/>
              <a:defRPr sz="156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Arial" pitchFamily="-65" charset="0"/>
              </a:defRPr>
            </a:lvl5pPr>
            <a:lvl6pPr marL="213138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6pPr>
            <a:lvl7pPr marL="2477012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7pPr>
            <a:lvl8pPr marL="2822641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8pPr>
            <a:lvl9pPr marL="3168270" indent="-230419" algn="l" rtl="0" eaLnBrk="1" fontAlgn="base" hangingPunct="1">
              <a:spcBef>
                <a:spcPts val="455"/>
              </a:spcBef>
              <a:spcAft>
                <a:spcPct val="0"/>
              </a:spcAft>
              <a:buSzPct val="100000"/>
              <a:buFont typeface="Arial" pitchFamily="-110" charset="0"/>
              <a:buChar char="»"/>
              <a:defRPr sz="2040">
                <a:solidFill>
                  <a:schemeClr val="tx1"/>
                </a:solidFill>
                <a:latin typeface="+mn-lt"/>
                <a:ea typeface="+mn-ea"/>
                <a:cs typeface="+mn-cs"/>
                <a:sym typeface="Arial" pitchFamily="-110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-65" charset="0"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</a:t>
            </a:r>
            <a:r>
              <a:rPr kumimoji="0" lang="pl-PL" sz="600" b="0" i="0" u="none" strike="noStrike" kern="1200" cap="none" spc="0" normalizeH="0" baseline="3000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c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Wyniki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skłonności zostały wygenerowane przy użyciu oszacowań prawdopodobieństwa z modeli regresji logistycznej przy użyciu następujących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predyktorów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: wiek (ciągły), rasa, region geograficzny, płatnik, rok daty indeksu, czas między przerzutami a datą indeksu (ciągły), czas między pierwszym zaobserwowanym rozpoznaniem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PCa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a datą indeksu (ciągły),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PCa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de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novo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wcześniejsze stosowanie ADT, stosowanie antyandrogenów pierwszej generacji, stosowanie chemioterapii, rodzaje przerzutów (kostne, węzłowe, trzewne), ostatnie stężenie PSA (ciągłe), wyjściowy poziom testosteronu (skategoryzowany jako &lt;50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ng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/dl lub ≥50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ng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/dl; Pacjenci bez pomiaru testosteronu zostali zgrupowani w kategorii &lt;50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ng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/dl) i najwyższy wynik w skali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Gleasona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(skategoryzowany jako ≤6, 7, 8, 9, 10 i brak). Każdemu pacjentowi przydzielono odwrotne prawdopodobieństwo ważenia leczenia, które zdefiniowano w następujący sposób: 1/( wynik skłonności) dla kohorty otrzymującej apalutamid i 1/(1- wynik skłonności) dla kohorty otrzymującej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). Znormalizowane odwrotne prawdopodobieństwo ważenia leczenia zostało obcięte przy 95.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percentylu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. </a:t>
            </a:r>
            <a:r>
              <a:rPr kumimoji="0" lang="pl-PL" sz="600" b="0" i="0" u="none" strike="noStrike" kern="1200" cap="none" spc="0" normalizeH="0" baseline="3000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d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Współczynnik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 ryzyka &gt;1 wskazuje, że kohorta otrzymująca apalutamid miała wyższy wskaźnik odpowiedzi PSA ≥90% w porównaniu z kohortą otrzymującą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. *Istotne na poziomie 5%. ABI, octan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abirateronu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ADT, terapia deprywacji androgenowej; APA, apalutamid; CI, przedział ufności; ENZA,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enzalutamid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; HR, współczynnik ryzyka; </a:t>
            </a:r>
            <a:r>
              <a:rPr kumimoji="0" lang="pl-PL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mCSPC</a:t>
            </a:r>
            <a:r>
              <a:rPr kumimoji="0" lang="pl-PL" sz="600" b="0" i="0" u="none" strike="noStrike" kern="1200" cap="none" spc="0" normalizeH="0" baseline="0" noProof="0" dirty="0">
                <a:ln>
                  <a:noFill/>
                </a:ln>
                <a:solidFill>
                  <a:srgbClr val="221E1F"/>
                </a:solidFill>
                <a:effectLst/>
                <a:uLnTx/>
                <a:uFillTx/>
                <a:latin typeface="Johnson Text"/>
                <a:ea typeface="Verdana" panose="020B0604030504040204" pitchFamily="34" charset="0"/>
                <a:sym typeface="Arial" pitchFamily="-65" charset="0"/>
              </a:rPr>
              <a:t>, rak gruczołu krokowego z przerzutami wrażliwy na kastrację; mc, miesiąc; PC, rak gruczołu krokowego; PSA, antygen specyficzny dla gruczołu krokowego.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Johnson Text"/>
              <a:ea typeface="Verdana" panose="020B0604030504040204" pitchFamily="34" charset="0"/>
              <a:sym typeface="Arial" pitchFamily="-65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2F147C-DB90-F64F-80D1-E40E6ED50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8"/>
          <a:stretch/>
        </p:blipFill>
        <p:spPr>
          <a:xfrm>
            <a:off x="523875" y="2543313"/>
            <a:ext cx="7534113" cy="3114283"/>
          </a:xfrm>
          <a:prstGeom prst="rect">
            <a:avLst/>
          </a:prstGeom>
        </p:spPr>
      </p:pic>
      <p:sp>
        <p:nvSpPr>
          <p:cNvPr id="3" name="TextBox 24">
            <a:extLst>
              <a:ext uri="{FF2B5EF4-FFF2-40B4-BE49-F238E27FC236}">
                <a16:creationId xmlns:a16="http://schemas.microsoft.com/office/drawing/2014/main" id="{1E8A5B90-13BA-92DB-7B36-E7BFF2385DCE}"/>
              </a:ext>
            </a:extLst>
          </p:cNvPr>
          <p:cNvSpPr txBox="1"/>
          <p:nvPr/>
        </p:nvSpPr>
        <p:spPr>
          <a:xfrm rot="16200000">
            <a:off x="-667993" y="3824368"/>
            <a:ext cx="265264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% pacjentów z odpowiedzią PSA </a:t>
            </a:r>
            <a:br>
              <a:rPr lang="pl-PL" sz="900" b="1" dirty="0">
                <a:ea typeface="ヒラギノ角ゴ ProN W3"/>
              </a:rPr>
            </a:br>
            <a:r>
              <a:rPr lang="pl-PL" sz="900" b="1" dirty="0">
                <a:ea typeface="ヒラギノ角ゴ ProN W3"/>
              </a:rPr>
              <a:t>(spadek o ≥ 90% od wartości wyjściowej)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FA90AC11-63C9-D518-450A-E2AF2C9D8874}"/>
              </a:ext>
            </a:extLst>
          </p:cNvPr>
          <p:cNvSpPr txBox="1"/>
          <p:nvPr/>
        </p:nvSpPr>
        <p:spPr>
          <a:xfrm>
            <a:off x="2317751" y="4997698"/>
            <a:ext cx="278392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Liczba pacjentów, n</a:t>
            </a:r>
            <a:br>
              <a:rPr lang="pl-PL" sz="900" b="1" dirty="0">
                <a:ea typeface="ヒラギノ角ゴ ProN W3"/>
              </a:rPr>
            </a:br>
            <a:r>
              <a:rPr lang="pl-PL" sz="900" b="1" dirty="0">
                <a:ea typeface="ヒラギノ角ゴ ProN W3"/>
              </a:rPr>
              <a:t>Mediana czasu do odpowiedzi PSA90</a:t>
            </a:r>
            <a:r>
              <a:rPr lang="pl-PL" sz="900" b="1" baseline="30000" dirty="0">
                <a:ea typeface="ヒラギノ角ゴ ProN W3"/>
              </a:rPr>
              <a:t>b</a:t>
            </a:r>
            <a:r>
              <a:rPr lang="pl-PL" sz="900" b="1" dirty="0">
                <a:ea typeface="ヒラギノ角ゴ ProN W3"/>
              </a:rPr>
              <a:t>, </a:t>
            </a:r>
            <a:r>
              <a:rPr lang="pl-PL" sz="900" b="1" dirty="0" err="1">
                <a:ea typeface="ヒラギノ角ゴ ProN W3"/>
              </a:rPr>
              <a:t>miesiace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BB9C4B43-B1A3-9EB1-1A45-D630551BD3D6}"/>
              </a:ext>
            </a:extLst>
          </p:cNvPr>
          <p:cNvSpPr txBox="1"/>
          <p:nvPr/>
        </p:nvSpPr>
        <p:spPr>
          <a:xfrm>
            <a:off x="4030118" y="5519097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Miesiące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A7D29B02-33DE-92E7-4176-66F4BE817BF2}"/>
              </a:ext>
            </a:extLst>
          </p:cNvPr>
          <p:cNvSpPr txBox="1"/>
          <p:nvPr/>
        </p:nvSpPr>
        <p:spPr>
          <a:xfrm>
            <a:off x="5411758" y="4824420"/>
            <a:ext cx="84503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Apalutamid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63CBBE59-37AF-E307-1090-5FBC7A6B090F}"/>
              </a:ext>
            </a:extLst>
          </p:cNvPr>
          <p:cNvSpPr txBox="1"/>
          <p:nvPr/>
        </p:nvSpPr>
        <p:spPr>
          <a:xfrm>
            <a:off x="6715900" y="4824419"/>
            <a:ext cx="106268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b="1" dirty="0">
                <a:ea typeface="ヒラギノ角ゴ ProN W3"/>
              </a:rPr>
              <a:t>Octan </a:t>
            </a:r>
            <a:r>
              <a:rPr lang="pl-PL" sz="900" b="1" dirty="0" err="1">
                <a:ea typeface="ヒラギノ角ゴ ProN W3"/>
              </a:rPr>
              <a:t>abirateronu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id="{F1CC1464-F62B-0AC1-6B26-29428B2ABAB6}"/>
              </a:ext>
            </a:extLst>
          </p:cNvPr>
          <p:cNvSpPr txBox="1"/>
          <p:nvPr/>
        </p:nvSpPr>
        <p:spPr>
          <a:xfrm>
            <a:off x="1180916" y="2636547"/>
            <a:ext cx="1136834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u="sng" dirty="0">
                <a:ea typeface="ヒラギノ角ゴ ProN W3"/>
              </a:rPr>
              <a:t>Ważony HR (95% Cl)</a:t>
            </a:r>
            <a:r>
              <a:rPr lang="pl-PL" sz="800" b="1" u="sng" baseline="30000" dirty="0" err="1">
                <a:ea typeface="ヒラギノ角ゴ ProN W3"/>
              </a:rPr>
              <a:t>c,d</a:t>
            </a:r>
            <a:endParaRPr kumimoji="0" lang="en-US" sz="800" b="1" i="0" u="sng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BED7F494-BDA6-091A-7CCA-27F012711F8A}"/>
              </a:ext>
            </a:extLst>
          </p:cNvPr>
          <p:cNvSpPr txBox="1"/>
          <p:nvPr/>
        </p:nvSpPr>
        <p:spPr>
          <a:xfrm>
            <a:off x="2756487" y="2622810"/>
            <a:ext cx="513606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u="sng" dirty="0">
                <a:ea typeface="ヒラギノ角ゴ ProN W3"/>
              </a:rPr>
              <a:t>Wartość p</a:t>
            </a:r>
            <a:endParaRPr kumimoji="0" lang="en-US" sz="800" b="1" i="0" u="sng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0796278B-DF6F-FD5E-81E9-A804A697A1A7}"/>
              </a:ext>
            </a:extLst>
          </p:cNvPr>
          <p:cNvSpPr txBox="1"/>
          <p:nvPr/>
        </p:nvSpPr>
        <p:spPr>
          <a:xfrm>
            <a:off x="1180916" y="2836731"/>
            <a:ext cx="809809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Po 6 mc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2F058228-6C15-2B37-A56E-C5FDD38F08E1}"/>
              </a:ext>
            </a:extLst>
          </p:cNvPr>
          <p:cNvSpPr txBox="1"/>
          <p:nvPr/>
        </p:nvSpPr>
        <p:spPr>
          <a:xfrm>
            <a:off x="1180916" y="3085929"/>
            <a:ext cx="431915" cy="123111"/>
          </a:xfrm>
          <a:prstGeom prst="rect">
            <a:avLst/>
          </a:prstGeom>
          <a:solidFill>
            <a:srgbClr val="E9E9E8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800" b="1" dirty="0">
                <a:ea typeface="ヒラギノ角ゴ ProN W3"/>
              </a:rPr>
              <a:t>Łącznie:</a:t>
            </a:r>
            <a:endParaRPr kumimoji="0" lang="en-US" sz="800" b="1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102A7511-B9BF-7B89-4F58-2C0256D5AD9E}"/>
              </a:ext>
            </a:extLst>
          </p:cNvPr>
          <p:cNvSpPr txBox="1"/>
          <p:nvPr/>
        </p:nvSpPr>
        <p:spPr>
          <a:xfrm>
            <a:off x="5566586" y="2599985"/>
            <a:ext cx="62711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>
                <a:ea typeface="ヒラギノ角ゴ ProN W3"/>
              </a:rPr>
              <a:t>Apalutamid</a:t>
            </a:r>
            <a:endParaRPr kumimoji="0" 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C0768C1D-AB3E-36D2-3F9C-39F027CF2BE8}"/>
              </a:ext>
            </a:extLst>
          </p:cNvPr>
          <p:cNvSpPr txBox="1"/>
          <p:nvPr/>
        </p:nvSpPr>
        <p:spPr>
          <a:xfrm>
            <a:off x="6683325" y="2596356"/>
            <a:ext cx="1062688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89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212121"/>
                </a:solidFill>
                <a:latin typeface="+mn-lt"/>
                <a:ea typeface="+mn-ea"/>
                <a:cs typeface="+mn-cs"/>
              </a:defRPr>
            </a:pPr>
            <a:r>
              <a:rPr lang="pl-PL" sz="900" dirty="0">
                <a:ea typeface="ヒラギノ角ゴ ProN W3"/>
              </a:rPr>
              <a:t>Octan </a:t>
            </a:r>
            <a:r>
              <a:rPr lang="pl-PL" sz="900" dirty="0" err="1">
                <a:ea typeface="ヒラギノ角ゴ ProN W3"/>
              </a:rPr>
              <a:t>abirateronu</a:t>
            </a:r>
            <a:endParaRPr kumimoji="0" lang="en-US" sz="9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52396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-0.03473 L -3.54167E-6 4.07407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6495-3C91-E1B6-3269-9AF9D03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74" y="1877916"/>
            <a:ext cx="8374881" cy="1021556"/>
          </a:xfrm>
          <a:prstGeom prst="roundRect">
            <a:avLst/>
          </a:prstGeom>
          <a:noFill/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pl-PL" sz="6000" b="0" dirty="0"/>
              <a:t>Podsumowanie</a:t>
            </a:r>
            <a:endParaRPr lang="en-US" sz="6000" noProof="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569F57E-4EE1-F134-487E-512E0EA2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1942" y="6433878"/>
            <a:ext cx="320674" cy="153463"/>
          </a:xfrm>
        </p:spPr>
        <p:txBody>
          <a:bodyPr/>
          <a:lstStyle/>
          <a:p>
            <a:fld id="{AEC8D767-5246-2244-A4A3-B8AFB218393C}" type="slidenum">
              <a:rPr lang="en-GB" dirty="0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204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3132-19E4-AD88-5DA8-46D5E118B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62" y="404039"/>
            <a:ext cx="11660676" cy="418576"/>
          </a:xfrm>
        </p:spPr>
        <p:txBody>
          <a:bodyPr/>
          <a:lstStyle/>
          <a:p>
            <a:r>
              <a:rPr lang="pl-PL" sz="3200" b="1" dirty="0"/>
              <a:t>PODSUMOWANIE</a:t>
            </a:r>
            <a:r>
              <a:rPr lang="pt-PT" sz="3200" b="1" dirty="0"/>
              <a:t> </a:t>
            </a:r>
            <a:r>
              <a:rPr lang="pl-PL" sz="3200" b="1" dirty="0"/>
              <a:t>wyników</a:t>
            </a:r>
            <a:endParaRPr lang="en-US" sz="32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63EB8-5F76-5838-6EC9-C905B9661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0709" y="6017135"/>
            <a:ext cx="379679" cy="3333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D816501-AAE5-214E-B100-00C3DC5F5E3F}" type="slidenum"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17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EB17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A593AE1B-00C2-F8F9-3D6E-5E559C958E3A}"/>
              </a:ext>
            </a:extLst>
          </p:cNvPr>
          <p:cNvSpPr/>
          <p:nvPr/>
        </p:nvSpPr>
        <p:spPr>
          <a:xfrm>
            <a:off x="143502" y="1138191"/>
            <a:ext cx="2273773" cy="333955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2021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784347D8-CA52-3E09-6256-9D47A7643DB8}"/>
              </a:ext>
            </a:extLst>
          </p:cNvPr>
          <p:cNvSpPr/>
          <p:nvPr/>
        </p:nvSpPr>
        <p:spPr>
          <a:xfrm>
            <a:off x="2326741" y="1136862"/>
            <a:ext cx="2598384" cy="333955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2022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C18C42B3-DFA0-4B49-F4E3-61A1B53D9D7E}"/>
              </a:ext>
            </a:extLst>
          </p:cNvPr>
          <p:cNvSpPr/>
          <p:nvPr/>
        </p:nvSpPr>
        <p:spPr>
          <a:xfrm>
            <a:off x="4831885" y="1136862"/>
            <a:ext cx="3229556" cy="333955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7A723806-48AE-4707-01BC-C6DDA88AC550}"/>
              </a:ext>
            </a:extLst>
          </p:cNvPr>
          <p:cNvSpPr/>
          <p:nvPr/>
        </p:nvSpPr>
        <p:spPr>
          <a:xfrm>
            <a:off x="7969718" y="1136863"/>
            <a:ext cx="3668273" cy="333955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2024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3" name="TextBox 2">
            <a:hlinkClick r:id="rId3" action="ppaction://hlinksldjump"/>
            <a:extLst>
              <a:ext uri="{FF2B5EF4-FFF2-40B4-BE49-F238E27FC236}">
                <a16:creationId xmlns:a16="http://schemas.microsoft.com/office/drawing/2014/main" id="{CB09F351-06B4-2815-7BE7-AF926D4A6815}"/>
              </a:ext>
            </a:extLst>
          </p:cNvPr>
          <p:cNvSpPr txBox="1"/>
          <p:nvPr/>
        </p:nvSpPr>
        <p:spPr>
          <a:xfrm>
            <a:off x="102233" y="1590202"/>
            <a:ext cx="2101952" cy="14246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Pilon et al. AMCP 202: APA, ENZA, ABI</a:t>
            </a: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100" dirty="0">
              <a:solidFill>
                <a:srgbClr val="000000"/>
              </a:solidFill>
              <a:latin typeface="Johnson Text"/>
            </a:endParaRP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Porównanie opisowe wykazało, że APA zapewnia głębsze i szybsze odpowiedzi PSA90 i </a:t>
            </a:r>
            <a:r>
              <a:rPr kumimoji="0" lang="pl-PL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uPSA</a:t>
            </a: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 w porównaniu z ENZA lub AAP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1" name="TextBox 20">
            <a:hlinkClick r:id="rId4" action="ppaction://hlinksldjump"/>
            <a:extLst>
              <a:ext uri="{FF2B5EF4-FFF2-40B4-BE49-F238E27FC236}">
                <a16:creationId xmlns:a16="http://schemas.microsoft.com/office/drawing/2014/main" id="{7E233AB8-A6A9-265E-3830-B79401C90505}"/>
              </a:ext>
            </a:extLst>
          </p:cNvPr>
          <p:cNvSpPr txBox="1"/>
          <p:nvPr/>
        </p:nvSpPr>
        <p:spPr>
          <a:xfrm>
            <a:off x="2580826" y="1590201"/>
            <a:ext cx="2042481" cy="14487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Lowentritt et al. ASCO GU 2022: APA, ENZA</a:t>
            </a: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100" dirty="0">
              <a:solidFill>
                <a:srgbClr val="000000"/>
              </a:solidFill>
              <a:latin typeface="Johnson Text"/>
            </a:endParaRP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 leczeniu APA odnotowano istotnie więcej przypadków odpowiedzi PSA90 i znaczenie wcześniej niż po ENZA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2" name="TextBox 21">
            <a:hlinkClick r:id="rId5" action="ppaction://hlinksldjump"/>
            <a:extLst>
              <a:ext uri="{FF2B5EF4-FFF2-40B4-BE49-F238E27FC236}">
                <a16:creationId xmlns:a16="http://schemas.microsoft.com/office/drawing/2014/main" id="{6BDA4436-852D-2C81-BCDB-66D8645C4E33}"/>
              </a:ext>
            </a:extLst>
          </p:cNvPr>
          <p:cNvSpPr txBox="1"/>
          <p:nvPr/>
        </p:nvSpPr>
        <p:spPr>
          <a:xfrm>
            <a:off x="4959665" y="1590202"/>
            <a:ext cx="2863561" cy="13069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Lowentritt et al. ASCO GU 2023: </a:t>
            </a: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ENZA, ABI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100" i="1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1100" b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Porównanie opisowe wykazało wyższe wskaźniki OS i CRFS oraz niższe wskaźniki progresji do CR po leczeniu APA vs ENZA i AAP</a:t>
            </a:r>
            <a:endParaRPr kumimoji="0" lang="pt-PT" sz="11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5" name="TextBox 24">
            <a:hlinkClick r:id="rId6" action="ppaction://hlinksldjump"/>
            <a:extLst>
              <a:ext uri="{FF2B5EF4-FFF2-40B4-BE49-F238E27FC236}">
                <a16:creationId xmlns:a16="http://schemas.microsoft.com/office/drawing/2014/main" id="{FC3FEE11-FBAA-F457-941A-180381541D3D}"/>
              </a:ext>
            </a:extLst>
          </p:cNvPr>
          <p:cNvSpPr txBox="1"/>
          <p:nvPr/>
        </p:nvSpPr>
        <p:spPr>
          <a:xfrm>
            <a:off x="4959665" y="2986533"/>
            <a:ext cx="2863561" cy="11696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Lowentritt et al. AUA 2023: </a:t>
            </a:r>
            <a:r>
              <a:rPr kumimoji="0" lang="pt-PT" sz="1100" i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ENZA, ABI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100" b="1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  <a:p>
            <a:pPr algn="ctr">
              <a:defRPr/>
            </a:pPr>
            <a:r>
              <a:rPr kumimoji="0" lang="pl-PL" sz="1100" b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Porównanie opisowe wykazało większe odsetki PSA90 i </a:t>
            </a:r>
            <a:r>
              <a:rPr kumimoji="0" lang="pl-PL" sz="1100" b="1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uPSA</a:t>
            </a:r>
            <a:r>
              <a:rPr kumimoji="0" lang="pl-PL" sz="1100" b="1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, większe odsetki CRFS i mniejsze odsetki progresji do CR po leczeniu APA vs ENZA i APP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6" name="TextBox 25">
            <a:hlinkClick r:id="rId4" action="ppaction://hlinksldjump"/>
            <a:extLst>
              <a:ext uri="{FF2B5EF4-FFF2-40B4-BE49-F238E27FC236}">
                <a16:creationId xmlns:a16="http://schemas.microsoft.com/office/drawing/2014/main" id="{A9AB63BF-CDA1-8F76-7CE1-6168F991E071}"/>
              </a:ext>
            </a:extLst>
          </p:cNvPr>
          <p:cNvSpPr txBox="1"/>
          <p:nvPr/>
        </p:nvSpPr>
        <p:spPr>
          <a:xfrm>
            <a:off x="4959665" y="4245628"/>
            <a:ext cx="2863561" cy="11696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Lowentritt et al. Urol Oncol. 2023: </a:t>
            </a: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APA, ENZA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 leczeniu APA odnotowano istotnie więcej przypadków odpowiedzi PSA90 i znaczenie wcześniej niż po ENZA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28" name="TextBox 27">
            <a:hlinkClick r:id="rId7" action="ppaction://hlinksldjump"/>
            <a:extLst>
              <a:ext uri="{FF2B5EF4-FFF2-40B4-BE49-F238E27FC236}">
                <a16:creationId xmlns:a16="http://schemas.microsoft.com/office/drawing/2014/main" id="{F6E99D2A-E300-C0F1-874D-1385F25394CF}"/>
              </a:ext>
            </a:extLst>
          </p:cNvPr>
          <p:cNvSpPr txBox="1"/>
          <p:nvPr/>
        </p:nvSpPr>
        <p:spPr>
          <a:xfrm>
            <a:off x="8159584" y="1590202"/>
            <a:ext cx="3347370" cy="13057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Maughan et al. ASCO GU 2024 (OASIS): </a:t>
            </a: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1L APA, ENZA, ABI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W porównaniu z innymi terapiami, stosowanie APA+ADT w pierwszej linii leczenia mCSPC wiązało się ze: Znacząco dłuższym OS, dłuższym TTCR, szybszą </a:t>
            </a:r>
            <a:b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</a:b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i głębszą odpowiedzią PSA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9" name="TextBox 28">
            <a:hlinkClick r:id="rId8" action="ppaction://hlinksldjump"/>
            <a:extLst>
              <a:ext uri="{FF2B5EF4-FFF2-40B4-BE49-F238E27FC236}">
                <a16:creationId xmlns:a16="http://schemas.microsoft.com/office/drawing/2014/main" id="{31E2E1BA-B2D5-EE8A-C555-C801874359C7}"/>
              </a:ext>
            </a:extLst>
          </p:cNvPr>
          <p:cNvSpPr txBox="1"/>
          <p:nvPr/>
        </p:nvSpPr>
        <p:spPr>
          <a:xfrm>
            <a:off x="8159584" y="2987058"/>
            <a:ext cx="3347369" cy="923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Bilen et al. ASCO GU 2024 (ROME): </a:t>
            </a: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ENZA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100" b="1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1100" b="1" dirty="0">
                <a:solidFill>
                  <a:srgbClr val="000000"/>
                </a:solidFill>
                <a:latin typeface="Johnson Text"/>
                <a:sym typeface="Wingdings" panose="05000000000000000000" pitchFamily="2" charset="2"/>
              </a:rPr>
              <a:t>Liczba pacjentów, którzy nadal żyli po 24 miesiącach po indeksie, była istotnie wyższa po wstępnym leczeniu APA vs ENZA</a:t>
            </a:r>
            <a:r>
              <a:rPr lang="en-US" sz="1100" b="1" dirty="0">
                <a:solidFill>
                  <a:srgbClr val="000000"/>
                </a:solidFill>
                <a:latin typeface="Johnson Text"/>
                <a:sym typeface="Wingdings" panose="05000000000000000000" pitchFamily="2" charset="2"/>
              </a:rPr>
              <a:t>​</a:t>
            </a:r>
            <a:endParaRPr lang="pt-PT" sz="1100" b="1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</p:txBody>
      </p:sp>
      <p:sp>
        <p:nvSpPr>
          <p:cNvPr id="31" name="TextBox 30">
            <a:hlinkClick r:id="rId9" action="ppaction://hlinksldjump"/>
            <a:extLst>
              <a:ext uri="{FF2B5EF4-FFF2-40B4-BE49-F238E27FC236}">
                <a16:creationId xmlns:a16="http://schemas.microsoft.com/office/drawing/2014/main" id="{58F97D34-FD51-BDE3-5755-C41D8CD168E2}"/>
              </a:ext>
            </a:extLst>
          </p:cNvPr>
          <p:cNvSpPr txBox="1"/>
          <p:nvPr/>
        </p:nvSpPr>
        <p:spPr>
          <a:xfrm>
            <a:off x="8200425" y="4997679"/>
            <a:ext cx="3347369" cy="9229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Lowentritt et al. ASCO GU 2024 (PROMPT-1): APA, ENZA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 leczeniu APA odnotowano istotnie więcej przypadków odpowiedzi PSA90 i znaczenie wcześniej niż po ENZA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​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2" name="TextBox 31">
            <a:hlinkClick r:id="rId10" action="ppaction://hlinksldjump"/>
            <a:extLst>
              <a:ext uri="{FF2B5EF4-FFF2-40B4-BE49-F238E27FC236}">
                <a16:creationId xmlns:a16="http://schemas.microsoft.com/office/drawing/2014/main" id="{D9CF54CD-3CCD-5EE3-3E78-BB35796AEEC5}"/>
              </a:ext>
            </a:extLst>
          </p:cNvPr>
          <p:cNvSpPr txBox="1"/>
          <p:nvPr/>
        </p:nvSpPr>
        <p:spPr>
          <a:xfrm>
            <a:off x="8200425" y="6037838"/>
            <a:ext cx="3347369" cy="7830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Brown et al. ASCO GU 2024 (PROMPT-2): APA, AAP</a:t>
            </a:r>
          </a:p>
          <a:p>
            <a:pPr algn="ctr"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 leczeniu APA odnotowano istotnie więcej przypadków odpowiedzi PSA90 i znaczenie wcześniej niż po ENZA</a:t>
            </a:r>
            <a:endParaRPr kumimoji="0" lang="pt-PT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E288D620-BE95-06AA-0FB9-00140571A222}"/>
              </a:ext>
            </a:extLst>
          </p:cNvPr>
          <p:cNvSpPr txBox="1"/>
          <p:nvPr/>
        </p:nvSpPr>
        <p:spPr>
          <a:xfrm>
            <a:off x="4959665" y="5504722"/>
            <a:ext cx="2863561" cy="9134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Lowentritt et al. Urol Oncol. 2023: </a:t>
            </a: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APA, </a:t>
            </a:r>
            <a:r>
              <a:rPr lang="pt-PT" sz="1100" i="1" dirty="0">
                <a:solidFill>
                  <a:srgbClr val="000000"/>
                </a:solidFill>
                <a:latin typeface="Johnson Text"/>
              </a:rPr>
              <a:t>AAP</a:t>
            </a:r>
            <a:endParaRPr kumimoji="0" lang="pt-PT" sz="11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ohnson Tex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Po leczeniu APA odnotowano istotnie więcej przypadków odpowiedzi PSA90 i znaczenie wcześniej niż po </a:t>
            </a:r>
            <a:r>
              <a:rPr lang="en-US" sz="1100" b="1" dirty="0">
                <a:solidFill>
                  <a:srgbClr val="000000"/>
                </a:solidFill>
                <a:latin typeface="Johnson Text"/>
              </a:rPr>
              <a:t>AAP</a:t>
            </a:r>
          </a:p>
        </p:txBody>
      </p:sp>
      <p:sp>
        <p:nvSpPr>
          <p:cNvPr id="6" name="TextBox 5">
            <a:hlinkClick r:id="rId11" action="ppaction://hlinksldjump"/>
            <a:extLst>
              <a:ext uri="{FF2B5EF4-FFF2-40B4-BE49-F238E27FC236}">
                <a16:creationId xmlns:a16="http://schemas.microsoft.com/office/drawing/2014/main" id="{0F1C9952-D826-3AA4-CBF4-BF7FB462FDC1}"/>
              </a:ext>
            </a:extLst>
          </p:cNvPr>
          <p:cNvSpPr txBox="1"/>
          <p:nvPr/>
        </p:nvSpPr>
        <p:spPr>
          <a:xfrm>
            <a:off x="8200425" y="4005419"/>
            <a:ext cx="3347369" cy="923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</a:rPr>
              <a:t>Bilen et al. ASCO GU 2024 (ROMA): </a:t>
            </a:r>
            <a:r>
              <a:rPr kumimoji="0" lang="pt-PT" sz="11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hnson Text"/>
                <a:ea typeface="+mn-ea"/>
                <a:cs typeface="+mn-cs"/>
                <a:sym typeface="Wingdings" panose="05000000000000000000" pitchFamily="2" charset="2"/>
              </a:rPr>
              <a:t>APA, AAP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PT" sz="1100" b="1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1100" b="1" dirty="0">
                <a:solidFill>
                  <a:srgbClr val="000000"/>
                </a:solidFill>
                <a:latin typeface="Johnson Text"/>
                <a:sym typeface="Wingdings" panose="05000000000000000000" pitchFamily="2" charset="2"/>
              </a:rPr>
              <a:t>Liczba pacjentów, którzy nadal żyli po 24 miesiącach po indeksie, była istotnie wyższa po wstępnym leczeniu APA vs </a:t>
            </a:r>
            <a:r>
              <a:rPr lang="en-US" sz="1100" b="1" dirty="0">
                <a:solidFill>
                  <a:srgbClr val="000000"/>
                </a:solidFill>
                <a:latin typeface="Johnson Text"/>
                <a:sym typeface="Wingdings" panose="05000000000000000000" pitchFamily="2" charset="2"/>
              </a:rPr>
              <a:t>AAP</a:t>
            </a:r>
            <a:endParaRPr lang="pt-PT" sz="1100" b="1" dirty="0">
              <a:solidFill>
                <a:srgbClr val="000000"/>
              </a:solidFill>
              <a:latin typeface="Johnson Tex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90532398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Johnson and Johnson">
  <a:themeElements>
    <a:clrScheme name="JNJ">
      <a:dk1>
        <a:srgbClr val="000000"/>
      </a:dk1>
      <a:lt1>
        <a:srgbClr val="FFFFFF"/>
      </a:lt1>
      <a:dk2>
        <a:srgbClr val="EB1700"/>
      </a:dk2>
      <a:lt2>
        <a:srgbClr val="564C47"/>
      </a:lt2>
      <a:accent1>
        <a:srgbClr val="EB1700"/>
      </a:accent1>
      <a:accent2>
        <a:srgbClr val="000000"/>
      </a:accent2>
      <a:accent3>
        <a:srgbClr val="C4BDB6"/>
      </a:accent3>
      <a:accent4>
        <a:srgbClr val="004686"/>
      </a:accent4>
      <a:accent5>
        <a:srgbClr val="68D2FF"/>
      </a:accent5>
      <a:accent6>
        <a:srgbClr val="541981"/>
      </a:accent6>
      <a:hlink>
        <a:srgbClr val="000000"/>
      </a:hlink>
      <a:folHlink>
        <a:srgbClr val="000000"/>
      </a:folHlink>
    </a:clrScheme>
    <a:fontScheme name="J&amp;J">
      <a:majorFont>
        <a:latin typeface="Johnson Display"/>
        <a:ea typeface=""/>
        <a:cs typeface=""/>
      </a:majorFont>
      <a:minorFont>
        <a:latin typeface="Johnson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800" kern="1200" dirty="0" err="1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-InnovativeMedicine_R4_v4" id="{A8B257DD-B64D-5249-90B8-EAD6F145D408}" vid="{83F01571-67C4-E642-BABA-B54456E121F5}"/>
    </a:ext>
  </a:extLst>
</a:theme>
</file>

<file path=ppt/theme/theme2.xml><?xml version="1.0" encoding="utf-8"?>
<a:theme xmlns:a="http://schemas.openxmlformats.org/drawingml/2006/main" name="Janssen Our Promise Widescreen - COOL">
  <a:themeElements>
    <a:clrScheme name="Janssen Our Promise – COOL">
      <a:dk1>
        <a:srgbClr val="212121"/>
      </a:dk1>
      <a:lt1>
        <a:srgbClr val="FFFFFF"/>
      </a:lt1>
      <a:dk2>
        <a:srgbClr val="646464"/>
      </a:dk2>
      <a:lt2>
        <a:srgbClr val="F4F4F4"/>
      </a:lt2>
      <a:accent1>
        <a:srgbClr val="00A0DF"/>
      </a:accent1>
      <a:accent2>
        <a:srgbClr val="003479"/>
      </a:accent2>
      <a:accent3>
        <a:srgbClr val="1C75BC"/>
      </a:accent3>
      <a:accent4>
        <a:srgbClr val="349941"/>
      </a:accent4>
      <a:accent5>
        <a:srgbClr val="6EBD44"/>
      </a:accent5>
      <a:accent6>
        <a:srgbClr val="7E2E78"/>
      </a:accent6>
      <a:hlink>
        <a:srgbClr val="00A0DE"/>
      </a:hlink>
      <a:folHlink>
        <a:srgbClr val="636363"/>
      </a:folHlink>
    </a:clrScheme>
    <a:fontScheme name="Janssen Oncology">
      <a:majorFont>
        <a:latin typeface="Verdana"/>
        <a:ea typeface="ヒラギノ角ゴ ProN W6"/>
        <a:cs typeface="ヒラギノ角ゴ ProN W6"/>
      </a:majorFont>
      <a:minorFont>
        <a:latin typeface="Verdan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pitchFamily="-110" charset="0"/>
            <a:ea typeface="ヒラギノ角ゴ ProN W3" pitchFamily="-110" charset="-128"/>
            <a:cs typeface="ヒラギノ角ゴ ProN W3" pitchFamily="-110" charset="-128"/>
            <a:sym typeface="Arial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rgbClr val="777777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777777"/>
            </a:solidFill>
            <a:effectLst/>
            <a:latin typeface="Arial" pitchFamily="-110" charset="0"/>
            <a:ea typeface="ヒラギノ角ゴ ProN W3" pitchFamily="-110" charset="-128"/>
            <a:cs typeface="ヒラギノ角ゴ ProN W3" pitchFamily="-110" charset="-128"/>
            <a:sym typeface="Arial" pitchFamily="-110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30DF2A73-5A31-5B45-B812-29C9C639DC3A}" vid="{09BA5CA5-A7C5-604E-82A1-9320D27E1E46}"/>
    </a:ext>
  </a:extLst>
</a:theme>
</file>

<file path=ppt/theme/theme3.xml><?xml version="1.0" encoding="utf-8"?>
<a:theme xmlns:a="http://schemas.openxmlformats.org/drawingml/2006/main" name="1_Johnson and Johnson">
  <a:themeElements>
    <a:clrScheme name="JNJ">
      <a:dk1>
        <a:srgbClr val="000000"/>
      </a:dk1>
      <a:lt1>
        <a:srgbClr val="FFFFFF"/>
      </a:lt1>
      <a:dk2>
        <a:srgbClr val="EB1700"/>
      </a:dk2>
      <a:lt2>
        <a:srgbClr val="564C47"/>
      </a:lt2>
      <a:accent1>
        <a:srgbClr val="EB1700"/>
      </a:accent1>
      <a:accent2>
        <a:srgbClr val="000000"/>
      </a:accent2>
      <a:accent3>
        <a:srgbClr val="C4BDB6"/>
      </a:accent3>
      <a:accent4>
        <a:srgbClr val="004686"/>
      </a:accent4>
      <a:accent5>
        <a:srgbClr val="68D2FF"/>
      </a:accent5>
      <a:accent6>
        <a:srgbClr val="541981"/>
      </a:accent6>
      <a:hlink>
        <a:srgbClr val="000000"/>
      </a:hlink>
      <a:folHlink>
        <a:srgbClr val="000000"/>
      </a:folHlink>
    </a:clrScheme>
    <a:fontScheme name="J&amp;J">
      <a:majorFont>
        <a:latin typeface="Johnson Display"/>
        <a:ea typeface=""/>
        <a:cs typeface=""/>
      </a:majorFont>
      <a:minorFont>
        <a:latin typeface="Johnson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800" kern="1200" dirty="0" err="1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-InnovativeMedicine_R4_v4" id="{A8B257DD-B64D-5249-90B8-EAD6F145D408}" vid="{83F01571-67C4-E642-BABA-B54456E121F5}"/>
    </a:ext>
  </a:extLst>
</a:theme>
</file>

<file path=ppt/theme/theme4.xml><?xml version="1.0" encoding="utf-8"?>
<a:theme xmlns:a="http://schemas.openxmlformats.org/drawingml/2006/main" name="Johnson and Johnson: Innovative Medicine">
  <a:themeElements>
    <a:clrScheme name="Johnson and Johnson 1">
      <a:dk1>
        <a:srgbClr val="000000"/>
      </a:dk1>
      <a:lt1>
        <a:srgbClr val="FFFFFF"/>
      </a:lt1>
      <a:dk2>
        <a:srgbClr val="F9F7F6"/>
      </a:dk2>
      <a:lt2>
        <a:srgbClr val="564C47"/>
      </a:lt2>
      <a:accent1>
        <a:srgbClr val="EB1700"/>
      </a:accent1>
      <a:accent2>
        <a:srgbClr val="000000"/>
      </a:accent2>
      <a:accent3>
        <a:srgbClr val="C1BBB3"/>
      </a:accent3>
      <a:accent4>
        <a:srgbClr val="004685"/>
      </a:accent4>
      <a:accent5>
        <a:srgbClr val="69D0FF"/>
      </a:accent5>
      <a:accent6>
        <a:srgbClr val="541980"/>
      </a:accent6>
      <a:hlink>
        <a:srgbClr val="000000"/>
      </a:hlink>
      <a:folHlink>
        <a:srgbClr val="000000"/>
      </a:folHlink>
    </a:clrScheme>
    <a:fontScheme name="J&amp;J">
      <a:majorFont>
        <a:latin typeface="Johnson Display"/>
        <a:ea typeface=""/>
        <a:cs typeface=""/>
      </a:majorFont>
      <a:minorFont>
        <a:latin typeface="Johnson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85750" indent="-285750" algn="l">
          <a:buFont typeface="Arial" panose="020B0604020202020204" pitchFamily="34" charset="0"/>
          <a:buChar char="•"/>
          <a:defRPr sz="1800" kern="1200" dirty="0" err="1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JJIM_V2_PPT_Template.potx  -  Read-Only" id="{FA42CC07-BB69-47F4-87B4-B65A06769798}" vid="{9D505D18-0E9F-47F6-9C8D-2AF6E45DA32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be3e9af-09af-43dc-837e-bf40709e68a5">
      <UserInfo>
        <DisplayName>Read, Christina [JACBE Non-J&amp;J]</DisplayName>
        <AccountId>297</AccountId>
        <AccountType/>
      </UserInfo>
    </SharedWithUsers>
    <lcf76f155ced4ddcb4097134ff3c332f xmlns="3867c781-83be-4b0e-b8d4-c8309f1819f1">
      <Terms xmlns="http://schemas.microsoft.com/office/infopath/2007/PartnerControls"/>
    </lcf76f155ced4ddcb4097134ff3c332f>
    <TaxCatchAll xmlns="b93da4c9-ab57-430a-a594-36761e64680d" xsi:nil="true"/>
    <_ip_UnifiedCompliancePolicyUIAction xmlns="http://schemas.microsoft.com/sharepoint/v3" xsi:nil="true"/>
    <IconOverlay xmlns="http://schemas.microsoft.com/sharepoint/v4" xsi:nil="true"/>
    <_ip_UnifiedCompliancePolicyProperties xmlns="http://schemas.microsoft.com/sharepoint/v3" xsi:nil="true"/>
    <Ready_x0020_for_x0020_archive xmlns="3867c781-83be-4b0e-b8d4-c8309f1819f1">TBD</Ready_x0020_for_x0020_archive>
    <ReadyToArchive xmlns="3867c781-83be-4b0e-b8d4-c8309f1819f1">false</ReadyToArchiv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1D791E99F5C24EB659EA60E8924177" ma:contentTypeVersion="27" ma:contentTypeDescription="Create a new document." ma:contentTypeScope="" ma:versionID="d67e0508a030ba45404b496e4a607c28">
  <xsd:schema xmlns:xsd="http://www.w3.org/2001/XMLSchema" xmlns:xs="http://www.w3.org/2001/XMLSchema" xmlns:p="http://schemas.microsoft.com/office/2006/metadata/properties" xmlns:ns1="http://schemas.microsoft.com/sharepoint/v3" xmlns:ns2="abe3e9af-09af-43dc-837e-bf40709e68a5" xmlns:ns3="3867c781-83be-4b0e-b8d4-c8309f1819f1" xmlns:ns4="b93da4c9-ab57-430a-a594-36761e64680d" xmlns:ns5="http://schemas.microsoft.com/sharepoint/v4" targetNamespace="http://schemas.microsoft.com/office/2006/metadata/properties" ma:root="true" ma:fieldsID="ab318f538c3e575ee8a80edb7fd32e9c" ns1:_="" ns2:_="" ns3:_="" ns4:_="" ns5:_="">
    <xsd:import namespace="http://schemas.microsoft.com/sharepoint/v3"/>
    <xsd:import namespace="abe3e9af-09af-43dc-837e-bf40709e68a5"/>
    <xsd:import namespace="3867c781-83be-4b0e-b8d4-c8309f1819f1"/>
    <xsd:import namespace="b93da4c9-ab57-430a-a594-36761e64680d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Ready_x0020_for_x0020_archive" minOccurs="0"/>
                <xsd:element ref="ns3:ReadyToArchiv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5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e3e9af-09af-43dc-837e-bf40709e68a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67c781-83be-4b0e-b8d4-c8309f1819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8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Ready_x0020_for_x0020_archive" ma:index="24" nillable="true" ma:displayName="Old - Ready for archive" ma:default="TBD" ma:format="Dropdown" ma:internalName="Ready_x0020_for_x0020_archive">
      <xsd:simpleType>
        <xsd:restriction base="dms:Choice">
          <xsd:enumeration value="TBD"/>
          <xsd:enumeration value="Yes"/>
          <xsd:enumeration value="No"/>
        </xsd:restriction>
      </xsd:simpleType>
    </xsd:element>
    <xsd:element name="ReadyToArchive" ma:index="25" nillable="true" ma:displayName="Ready to archive" ma:default="0" ma:indexed="true" ma:internalName="ReadyToArchive">
      <xsd:simpleType>
        <xsd:restriction base="dms:Boolean"/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fe82b97c-6a8a-4995-9eb5-298aced380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da4c9-ab57-430a-a594-36761e64680d" elementFormDefault="qualified">
    <xsd:import namespace="http://schemas.microsoft.com/office/2006/documentManagement/types"/>
    <xsd:import namespace="http://schemas.microsoft.com/office/infopath/2007/PartnerControls"/>
    <xsd:element name="TaxCatchAll" ma:index="29" nillable="true" ma:displayName="Taxonomy Catch All Column" ma:hidden="true" ma:list="{19230ac6-ad5c-43b4-b09d-8102ec320cb6}" ma:internalName="TaxCatchAll" ma:showField="CatchAllData" ma:web="b93da4c9-ab57-430a-a594-36761e6468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CCC801-3D0D-4DCC-93B2-3BD524F52BE3}">
  <ds:schemaRefs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03264a50-6f09-4ea5-b277-dcd1fbd598d1"/>
    <ds:schemaRef ds:uri="http://schemas.microsoft.com/office/2006/documentManagement/types"/>
    <ds:schemaRef ds:uri="96d78de1-f4f5-482e-bb7f-a151f0eacd15"/>
    <ds:schemaRef ds:uri="http://schemas.microsoft.com/office/2006/metadata/properties"/>
    <ds:schemaRef ds:uri="http://www.w3.org/XML/1998/namespace"/>
    <ds:schemaRef ds:uri="abe3e9af-09af-43dc-837e-bf40709e68a5"/>
    <ds:schemaRef ds:uri="3867c781-83be-4b0e-b8d4-c8309f1819f1"/>
    <ds:schemaRef ds:uri="b93da4c9-ab57-430a-a594-36761e64680d"/>
    <ds:schemaRef ds:uri="http://schemas.microsoft.com/sharepoint/v3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53148BAC-42B7-44A2-B99C-2F4F66822E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be3e9af-09af-43dc-837e-bf40709e68a5"/>
    <ds:schemaRef ds:uri="3867c781-83be-4b0e-b8d4-c8309f1819f1"/>
    <ds:schemaRef ds:uri="b93da4c9-ab57-430a-a594-36761e64680d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9DD52C-C2F8-4927-8244-09F12221600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ca48ea3-8c75-4d36-b64f-70604b11fd22}" enabled="1" method="Standard" siteId="{3ac94b33-9135-4821-9502-eafda6592a3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5727</Words>
  <Application>Microsoft Office PowerPoint</Application>
  <PresentationFormat>Widescreen</PresentationFormat>
  <Paragraphs>672</Paragraphs>
  <Slides>29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Arial</vt:lpstr>
      <vt:lpstr>Calibri</vt:lpstr>
      <vt:lpstr>Georgia</vt:lpstr>
      <vt:lpstr>Johnson Display</vt:lpstr>
      <vt:lpstr>Johnson Text</vt:lpstr>
      <vt:lpstr>Times New Roman</vt:lpstr>
      <vt:lpstr>Verdana</vt:lpstr>
      <vt:lpstr>Wingdings</vt:lpstr>
      <vt:lpstr>ヒラギノ角ゴ ProN W3</vt:lpstr>
      <vt:lpstr>Johnson and Johnson</vt:lpstr>
      <vt:lpstr>Janssen Our Promise Widescreen - COOL</vt:lpstr>
      <vt:lpstr>1_Johnson and Johnson</vt:lpstr>
      <vt:lpstr>Johnson and Johnson: Innovative Medicine</vt:lpstr>
      <vt:lpstr>think-cell Slide</vt:lpstr>
      <vt:lpstr>think-cell Folie</vt:lpstr>
      <vt:lpstr>Dane z rzeczywistej praktyki klinicznej (RW) porównujące ARPI w mHSPC</vt:lpstr>
      <vt:lpstr>PODSUMOWANIE danych RW porównujących ARPI w mHSPC</vt:lpstr>
      <vt:lpstr>Głębokość odpowiedzi PSA u pacjentów z mHSPC leczonych apalutamidem, enzalutamidem lub octanem abirateronu w warunkach urologii środowiskowej  </vt:lpstr>
      <vt:lpstr>PowerPoint Presentation</vt:lpstr>
      <vt:lpstr>PowerPoint Presentation</vt:lpstr>
      <vt:lpstr>PowerPoint Presentation</vt:lpstr>
      <vt:lpstr>PowerPoint Presentation</vt:lpstr>
      <vt:lpstr>Rzeczywisty czas do wystąpienia oporności na kastrację (CR) wśród pacjentów z mHSPC rozpoczynających leczenie apalutamidem (APA), enzalutamidem (ENZ) lub octanem abirateronu (ABI) z onkologicznej bazy danych</vt:lpstr>
      <vt:lpstr>PowerPoint Presentation</vt:lpstr>
      <vt:lpstr>Odpowiedź PSA i czas do wystąpienia oporności na kastrację u pacjentów z mHSPC leczonych apalutamidem, enzalutamidem  lub octanem abirateronu</vt:lpstr>
      <vt:lpstr>PowerPoint Presentation</vt:lpstr>
      <vt:lpstr>PowerPoint Presentation</vt:lpstr>
      <vt:lpstr>Wczesna, głęboka odpowiedź PSA u pacjentów z mHSPC: Porównanie pacjentów, u których rozpoczęto leczenie apalutamidem  lub enzalutamidem</vt:lpstr>
      <vt:lpstr>PowerPoint Presentation</vt:lpstr>
      <vt:lpstr>Porównanie odpowiedzi PSA u pacjentów z mHSPC leczonych apalutamidem lub octanem abirateronu: Retrospektywne badanie kohortowe</vt:lpstr>
      <vt:lpstr>PowerPoint Presentation</vt:lpstr>
      <vt:lpstr>Wyniki przeżycia po wstępnym leczeniu APA: Wpływ na pacjentów z mHSPC z rzeczywistej praktyki klinicznej (OASIS)</vt:lpstr>
      <vt:lpstr>PowerPoint Presentation</vt:lpstr>
      <vt:lpstr>PowerPoint Presentation</vt:lpstr>
      <vt:lpstr>Rzeczywiste przeżycie mężczyzn z mHSPC leczonych apalutamidem (APA) lub enzalutamidem (ENZ)  w onkologicznej bazie danych:  Badanie ROME </vt:lpstr>
      <vt:lpstr>PowerPoint Presentation</vt:lpstr>
      <vt:lpstr>Analiza przeżycia w warunkach rzeczywistych dla pacjentów z rakiem gruczołu krokowego z przerzutami wrażliwym na kastrację (mHSPC), których leczono apalutamidem (APA) lub octanem abirateronu (ABI) na podstawie onkologicznej bazy danych: badanie ROMA</vt:lpstr>
      <vt:lpstr>PowerPoint Presentation</vt:lpstr>
      <vt:lpstr>Porównanie odpowiedzi na antygen swoisty dla gruczołu krokowego u pacjentów z mHSPC leczonych apalutamidem lub enzalutamidem w warunkach rzeczywistych (PROMPT-1)</vt:lpstr>
      <vt:lpstr>PowerPoint Presentation</vt:lpstr>
      <vt:lpstr>Porównanie odpowiedzi na antygen swoisty dla gruczołu krokowego u pacjentów z mHSPC leczonych apalutamidem  lub octanem abirateronu  w warunkach rzeczywistej praktyki urologicznej (PROMPT-2)</vt:lpstr>
      <vt:lpstr>PowerPoint Presentation</vt:lpstr>
      <vt:lpstr>Podsumowanie</vt:lpstr>
      <vt:lpstr>PODSUMOWANIE wyników</vt:lpstr>
    </vt:vector>
  </TitlesOfParts>
  <Company>JNJ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Tactical Plan  Cluster View</dc:title>
  <dc:creator>Fadda, Ola [MEDAE]</dc:creator>
  <cp:lastModifiedBy>Strzeciwilk-hrycz, Agnieszka [JNJPL]</cp:lastModifiedBy>
  <cp:revision>31</cp:revision>
  <dcterms:created xsi:type="dcterms:W3CDTF">2024-01-08T06:21:45Z</dcterms:created>
  <dcterms:modified xsi:type="dcterms:W3CDTF">2025-07-28T06:39:59Z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0x010100501D791E99F5C24EB659EA60E8924177</vt:lpwstr>
  </property>
  <property fmtid="{D5CDD505-2E9C-101B-9397-08002B2CF9AE}" pid="3" name="MediaServiceImageTags">
    <vt:lpwstr/>
  </property>
</Properties>
</file>