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8" r:id="rId3"/>
    <p:sldId id="260" r:id="rId4"/>
    <p:sldId id="262" r:id="rId5"/>
    <p:sldId id="264" r:id="rId6"/>
    <p:sldId id="266" r:id="rId7"/>
    <p:sldId id="268" r:id="rId8"/>
    <p:sldId id="270" r:id="rId9"/>
    <p:sldId id="257" r:id="rId10"/>
    <p:sldId id="259" r:id="rId11"/>
    <p:sldId id="261" r:id="rId12"/>
    <p:sldId id="263" r:id="rId13"/>
    <p:sldId id="265" r:id="rId14"/>
    <p:sldId id="267" r:id="rId15"/>
    <p:sldId id="269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slides" id="{8830A471-DC19-E647-9FD4-2BB1AD4AC375}">
          <p14:sldIdLst>
            <p14:sldId id="256"/>
            <p14:sldId id="258"/>
            <p14:sldId id="260"/>
            <p14:sldId id="262"/>
            <p14:sldId id="264"/>
            <p14:sldId id="266"/>
            <p14:sldId id="268"/>
            <p14:sldId id="270"/>
          </p14:sldIdLst>
        </p14:section>
        <p14:section name="Pop up's" id="{EE49FBDC-6C92-404A-9FA7-2CD8C2FB80E9}">
          <p14:sldIdLst>
            <p14:sldId id="257"/>
            <p14:sldId id="259"/>
            <p14:sldId id="261"/>
            <p14:sldId id="263"/>
            <p14:sldId id="265"/>
            <p14:sldId id="267"/>
            <p14:sldId id="269"/>
            <p14:sldId id="271"/>
            <p14:sldId id="272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C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79"/>
    <p:restoredTop sz="94753"/>
  </p:normalViewPr>
  <p:slideViewPr>
    <p:cSldViewPr snapToGrid="0">
      <p:cViewPr>
        <p:scale>
          <a:sx n="100" d="100"/>
          <a:sy n="100" d="100"/>
        </p:scale>
        <p:origin x="1888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E47BE-0E92-DA45-949D-0CD9672FCE8A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331F1-A097-F249-AE2B-7ACC59E6A8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079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331F1-A097-F249-AE2B-7ACC59E6A80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691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331F1-A097-F249-AE2B-7ACC59E6A808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7108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0654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0902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553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1368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155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9477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133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730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105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582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374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AF2BA0-0A51-CE48-A471-F2F8D72E2859}" type="datetimeFigureOut">
              <a:rPr lang="pl-PL" smtClean="0"/>
              <a:t>22.10.2025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9DECB4-6310-3542-A098-71123E57FF6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5180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slide" Target="slide1.xml"/><Relationship Id="rId4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slide" Target="slide11.xml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slide" Target="slide13.xml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slide" Target="slide14.xml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slide" Target="slide15.xml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slide" Target="slide17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18.xml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slide" Target="slide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slide" Target="slide7.xml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slide" Target="slide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1.xml"/><Relationship Id="rId4" Type="http://schemas.openxmlformats.org/officeDocument/2006/relationships/slide" Target="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slide" Target="slide20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zrzut ekranu, osoba&#10;&#10;Zawartość wygenerowana przez AI może być niepoprawna.">
            <a:extLst>
              <a:ext uri="{FF2B5EF4-FFF2-40B4-BE49-F238E27FC236}">
                <a16:creationId xmlns:a16="http://schemas.microsoft.com/office/drawing/2014/main" id="{2F85F799-A81B-253C-2FC8-F47F9478D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B2E6D226-F635-D7F4-77ED-7B2500591F4A}"/>
              </a:ext>
            </a:extLst>
          </p:cNvPr>
          <p:cNvSpPr txBox="1"/>
          <p:nvPr/>
        </p:nvSpPr>
        <p:spPr>
          <a:xfrm>
            <a:off x="4572000" y="729349"/>
            <a:ext cx="43375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b="1" dirty="0">
                <a:solidFill>
                  <a:srgbClr val="D2DC01"/>
                </a:solidFill>
                <a:latin typeface="Khand SemiBold" panose="02000000000000000000" pitchFamily="2" charset="0"/>
                <a:cs typeface="Khand SemiBold" panose="02000000000000000000" pitchFamily="2" charset="0"/>
              </a:rPr>
              <a:t>Gdy Twoi pacjenci mają synchroniczny*, high-</a:t>
            </a:r>
            <a:r>
              <a:rPr lang="pl-PL" sz="3000" b="1" dirty="0" err="1">
                <a:solidFill>
                  <a:srgbClr val="D2DC01"/>
                </a:solidFill>
                <a:latin typeface="Khand SemiBold" panose="02000000000000000000" pitchFamily="2" charset="0"/>
                <a:cs typeface="Khand SemiBold" panose="02000000000000000000" pitchFamily="2" charset="0"/>
              </a:rPr>
              <a:t>volume</a:t>
            </a:r>
            <a:r>
              <a:rPr lang="pl-PL" sz="3000" b="1" dirty="0">
                <a:solidFill>
                  <a:srgbClr val="D2DC01"/>
                </a:solidFill>
                <a:latin typeface="Khand SemiBold" panose="02000000000000000000" pitchFamily="2" charset="0"/>
                <a:cs typeface="Khand SemiBold" panose="02000000000000000000" pitchFamily="2" charset="0"/>
              </a:rPr>
              <a:t> </a:t>
            </a:r>
            <a:r>
              <a:rPr lang="pl-PL" sz="3000" b="1" dirty="0" err="1">
                <a:solidFill>
                  <a:srgbClr val="D2DC01"/>
                </a:solidFill>
                <a:latin typeface="Khand SemiBold" panose="02000000000000000000" pitchFamily="2" charset="0"/>
                <a:cs typeface="Khand SemiBold" panose="02000000000000000000" pitchFamily="2" charset="0"/>
              </a:rPr>
              <a:t>mHSPC</a:t>
            </a:r>
            <a:r>
              <a:rPr lang="pl-PL" sz="3000" b="1" dirty="0">
                <a:solidFill>
                  <a:srgbClr val="D2DC01"/>
                </a:solidFill>
                <a:latin typeface="Khand SemiBold" panose="02000000000000000000" pitchFamily="2" charset="0"/>
                <a:cs typeface="Khand SemiBold" panose="02000000000000000000" pitchFamily="2" charset="0"/>
              </a:rPr>
              <a:t>, </a:t>
            </a:r>
            <a:r>
              <a:rPr lang="pl-PL" sz="3000" b="1" dirty="0">
                <a:solidFill>
                  <a:schemeClr val="bg1"/>
                </a:solidFill>
                <a:latin typeface="Khand SemiBold" panose="02000000000000000000" pitchFamily="2" charset="0"/>
                <a:cs typeface="Khand SemiBold" panose="02000000000000000000" pitchFamily="2" charset="0"/>
              </a:rPr>
              <a:t>jaki jest Twój pierwszy wybór?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FBAD8C9-94B6-0A0A-545E-AE0BC9DC3A1E}"/>
              </a:ext>
            </a:extLst>
          </p:cNvPr>
          <p:cNvSpPr txBox="1"/>
          <p:nvPr/>
        </p:nvSpPr>
        <p:spPr>
          <a:xfrm>
            <a:off x="4572000" y="2668341"/>
            <a:ext cx="40679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Leczenie high-</a:t>
            </a:r>
            <a:r>
              <a:rPr lang="pl-PL" sz="1400" dirty="0" err="1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volume</a:t>
            </a:r>
            <a:r>
              <a:rPr lang="pl-PL" sz="14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</a:t>
            </a:r>
            <a:r>
              <a:rPr lang="pl-PL" sz="1400" dirty="0" err="1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mHSPC</a:t>
            </a:r>
            <a:r>
              <a:rPr lang="pl-PL" sz="14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jest trudne, </a:t>
            </a:r>
            <a:br>
              <a:rPr lang="pl-PL" sz="14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</a:br>
            <a:r>
              <a:rPr lang="pl-PL" sz="14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ale </a:t>
            </a:r>
            <a:r>
              <a:rPr lang="pl-PL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dzięki ERLEADA</a:t>
            </a:r>
            <a:r>
              <a:rPr lang="pl-PL" sz="1400" b="1" baseline="30000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® </a:t>
            </a:r>
            <a:r>
              <a:rPr lang="pl-PL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+ ADT możesz uzyskać lepsze korzyści w porównaniu </a:t>
            </a:r>
          </a:p>
          <a:p>
            <a:r>
              <a:rPr lang="pl-PL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z placebo + ADT</a:t>
            </a:r>
            <a:r>
              <a:rPr lang="pl-PL" sz="1400" b="1" baseline="30000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1–5</a:t>
            </a:r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5DE3867-F144-7F5E-2BB5-39BF2DDA12F9}"/>
              </a:ext>
            </a:extLst>
          </p:cNvPr>
          <p:cNvSpPr txBox="1"/>
          <p:nvPr/>
        </p:nvSpPr>
        <p:spPr>
          <a:xfrm>
            <a:off x="187568" y="6459232"/>
            <a:ext cx="46423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CP-544188 | Data sporządzenia: Październik 2025 r.</a:t>
            </a:r>
            <a:endParaRPr lang="pl-PL" sz="10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AB5C3AA-D3EE-EA7C-109F-4322329C33E7}"/>
              </a:ext>
            </a:extLst>
          </p:cNvPr>
          <p:cNvSpPr txBox="1"/>
          <p:nvPr/>
        </p:nvSpPr>
        <p:spPr>
          <a:xfrm>
            <a:off x="187568" y="5584523"/>
            <a:ext cx="863013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9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Lek ERLEADA</a:t>
            </a:r>
            <a:r>
              <a:rPr lang="pl-PL" sz="900" baseline="300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®</a:t>
            </a:r>
            <a:r>
              <a:rPr lang="pl-PL" sz="9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jest wskazany:</a:t>
            </a:r>
            <a:r>
              <a:rPr lang="pl-PL" sz="900" baseline="300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1</a:t>
            </a:r>
          </a:p>
          <a:p>
            <a:r>
              <a:rPr lang="pl-PL" sz="9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•  u dorosłych mężczyzn w leczeniu opornego na kastrację raka gruczołu krokowego bez przerzutów (NM-CRPC), z dużym ryzykiem wystąpienia przerzutów;</a:t>
            </a:r>
          </a:p>
          <a:p>
            <a:r>
              <a:rPr lang="pl-PL" sz="9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•  u dorosłych mężczyzn w leczeniu raka gruczołu krokowego z przerzutami, </a:t>
            </a:r>
            <a:r>
              <a:rPr lang="pl-PL" sz="900" dirty="0" err="1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hormonowrażliwy</a:t>
            </a:r>
            <a:r>
              <a:rPr lang="pl-PL" sz="9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(</a:t>
            </a:r>
            <a:r>
              <a:rPr lang="pl-PL" sz="900" dirty="0" err="1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mHSPC</a:t>
            </a:r>
            <a:r>
              <a:rPr lang="pl-PL" sz="9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) w skojarzeniu z terapią deprywacji androgenowej (ADT).</a:t>
            </a:r>
          </a:p>
        </p:txBody>
      </p:sp>
      <p:sp>
        <p:nvSpPr>
          <p:cNvPr id="5" name="Prostokąt 4">
            <a:hlinkClick r:id="rId4" action="ppaction://hlinksldjump"/>
            <a:extLst>
              <a:ext uri="{FF2B5EF4-FFF2-40B4-BE49-F238E27FC236}">
                <a16:creationId xmlns:a16="http://schemas.microsoft.com/office/drawing/2014/main" id="{C052C721-2FDD-4CD9-0667-4B7D4FF62C36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F2F8519B-9879-739B-B467-72BAA030D0DF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hlinkClick r:id="rId6" action="ppaction://hlinksldjump"/>
            <a:extLst>
              <a:ext uri="{FF2B5EF4-FFF2-40B4-BE49-F238E27FC236}">
                <a16:creationId xmlns:a16="http://schemas.microsoft.com/office/drawing/2014/main" id="{C0B4B0A2-8BF5-8EDF-741F-C229C2EC9773}"/>
              </a:ext>
            </a:extLst>
          </p:cNvPr>
          <p:cNvSpPr/>
          <p:nvPr/>
        </p:nvSpPr>
        <p:spPr>
          <a:xfrm>
            <a:off x="6105768" y="6327961"/>
            <a:ext cx="109513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4572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FAA2C7-0121-127A-0365-05A3C32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linia, Wykres&#10;&#10;Zawartość wygenerowana przez AI może być niepoprawna.">
            <a:extLst>
              <a:ext uri="{FF2B5EF4-FFF2-40B4-BE49-F238E27FC236}">
                <a16:creationId xmlns:a16="http://schemas.microsoft.com/office/drawing/2014/main" id="{DC82B6CB-2668-A6E0-AEF0-997B39C30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74C566D8-CE16-1978-8B2F-28CEDE7EED89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CCD0D0C2-401E-1165-AF6F-5D6AA947655A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15ADA2A-2266-C67A-00A8-DE9A9EB55C80}"/>
              </a:ext>
            </a:extLst>
          </p:cNvPr>
          <p:cNvSpPr/>
          <p:nvPr/>
        </p:nvSpPr>
        <p:spPr>
          <a:xfrm>
            <a:off x="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A1F91CD-AF6F-4FFD-0195-0D5B16CAEBFB}"/>
              </a:ext>
            </a:extLst>
          </p:cNvPr>
          <p:cNvSpPr/>
          <p:nvPr/>
        </p:nvSpPr>
        <p:spPr>
          <a:xfrm>
            <a:off x="855980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5" action="ppaction://hlinksldjump"/>
            <a:extLst>
              <a:ext uri="{FF2B5EF4-FFF2-40B4-BE49-F238E27FC236}">
                <a16:creationId xmlns:a16="http://schemas.microsoft.com/office/drawing/2014/main" id="{6750E5E1-97E1-CEF3-7CD7-B57FCDCE7F97}"/>
              </a:ext>
            </a:extLst>
          </p:cNvPr>
          <p:cNvSpPr/>
          <p:nvPr/>
        </p:nvSpPr>
        <p:spPr>
          <a:xfrm>
            <a:off x="6105768" y="6327961"/>
            <a:ext cx="109513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3437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D851D8-4CD7-5396-1103-797BDFE7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Czcionka, design&#10;&#10;Zawartość wygenerowana przez AI może być niepoprawna.">
            <a:extLst>
              <a:ext uri="{FF2B5EF4-FFF2-40B4-BE49-F238E27FC236}">
                <a16:creationId xmlns:a16="http://schemas.microsoft.com/office/drawing/2014/main" id="{E6D49CAF-240B-6ED6-682F-824EA88D99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A9E82ACE-2D3B-7CFD-81E7-84F348FAB68B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184C0F52-A9A3-A041-54D2-2867DBEBDC18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20B222A-6FB8-D906-0B2B-A0B8B608A58A}"/>
              </a:ext>
            </a:extLst>
          </p:cNvPr>
          <p:cNvSpPr/>
          <p:nvPr/>
        </p:nvSpPr>
        <p:spPr>
          <a:xfrm>
            <a:off x="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ED4D8C-CF47-5EC6-AD38-1527089E7562}"/>
              </a:ext>
            </a:extLst>
          </p:cNvPr>
          <p:cNvSpPr/>
          <p:nvPr/>
        </p:nvSpPr>
        <p:spPr>
          <a:xfrm>
            <a:off x="855980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5" action="ppaction://hlinksldjump"/>
            <a:extLst>
              <a:ext uri="{FF2B5EF4-FFF2-40B4-BE49-F238E27FC236}">
                <a16:creationId xmlns:a16="http://schemas.microsoft.com/office/drawing/2014/main" id="{6519A403-0F59-20AA-0073-11467847286A}"/>
              </a:ext>
            </a:extLst>
          </p:cNvPr>
          <p:cNvSpPr/>
          <p:nvPr/>
        </p:nvSpPr>
        <p:spPr>
          <a:xfrm>
            <a:off x="6105768" y="6327961"/>
            <a:ext cx="109513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7686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024076-46BA-C140-9451-CD5535490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linia, Czcionka&#10;&#10;Zawartość wygenerowana przez AI może być niepoprawna.">
            <a:extLst>
              <a:ext uri="{FF2B5EF4-FFF2-40B4-BE49-F238E27FC236}">
                <a16:creationId xmlns:a16="http://schemas.microsoft.com/office/drawing/2014/main" id="{52E0C68A-F0CA-A998-DA24-6A43AA697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1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5CECE16D-3958-2CB1-4CDE-D895C20CB435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CEB4538B-E48A-3F69-DE63-B74367A5B172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E0A1000-155E-213E-142A-771A797A8B61}"/>
              </a:ext>
            </a:extLst>
          </p:cNvPr>
          <p:cNvSpPr/>
          <p:nvPr/>
        </p:nvSpPr>
        <p:spPr>
          <a:xfrm>
            <a:off x="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03E5104-9C1B-42AE-C0C8-980C624FC469}"/>
              </a:ext>
            </a:extLst>
          </p:cNvPr>
          <p:cNvSpPr/>
          <p:nvPr/>
        </p:nvSpPr>
        <p:spPr>
          <a:xfrm>
            <a:off x="855980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5" action="ppaction://hlinksldjump"/>
            <a:extLst>
              <a:ext uri="{FF2B5EF4-FFF2-40B4-BE49-F238E27FC236}">
                <a16:creationId xmlns:a16="http://schemas.microsoft.com/office/drawing/2014/main" id="{508CBA99-1DF7-5C0D-5077-13F9F38F9712}"/>
              </a:ext>
            </a:extLst>
          </p:cNvPr>
          <p:cNvSpPr/>
          <p:nvPr/>
        </p:nvSpPr>
        <p:spPr>
          <a:xfrm>
            <a:off x="6105768" y="6327961"/>
            <a:ext cx="109513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1293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C6062B-FFE7-09DE-C96C-513A36E7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Strona internetowa, oprogramowanie&#10;&#10;Zawartość wygenerowana przez AI może być niepoprawna.">
            <a:extLst>
              <a:ext uri="{FF2B5EF4-FFF2-40B4-BE49-F238E27FC236}">
                <a16:creationId xmlns:a16="http://schemas.microsoft.com/office/drawing/2014/main" id="{4F413D71-BC37-9EDF-BEAA-C239E50712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60A6EAD3-83EC-760D-80E3-BCB622A4F03B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4CD664B7-E49F-E925-E237-191811327749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8C9B664-7D8A-CABA-92DA-6441B5C47994}"/>
              </a:ext>
            </a:extLst>
          </p:cNvPr>
          <p:cNvSpPr/>
          <p:nvPr/>
        </p:nvSpPr>
        <p:spPr>
          <a:xfrm>
            <a:off x="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32624A-11B6-8790-3CD5-A16D7AF19636}"/>
              </a:ext>
            </a:extLst>
          </p:cNvPr>
          <p:cNvSpPr/>
          <p:nvPr/>
        </p:nvSpPr>
        <p:spPr>
          <a:xfrm>
            <a:off x="855980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5" action="ppaction://hlinksldjump"/>
            <a:extLst>
              <a:ext uri="{FF2B5EF4-FFF2-40B4-BE49-F238E27FC236}">
                <a16:creationId xmlns:a16="http://schemas.microsoft.com/office/drawing/2014/main" id="{27E59F01-8B8F-EE37-CC3B-261710EE4B25}"/>
              </a:ext>
            </a:extLst>
          </p:cNvPr>
          <p:cNvSpPr/>
          <p:nvPr/>
        </p:nvSpPr>
        <p:spPr>
          <a:xfrm>
            <a:off x="6105768" y="6327961"/>
            <a:ext cx="109513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4135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3C4D7A-7F7E-E5D5-F3EC-D3D6B24FB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oprogramowanie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9397BBB7-863C-BC96-FBF6-BE6709597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DA47CA4B-9DD8-67E3-C153-1E29E42561A0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C11B3CCD-1A02-3D45-0279-2EE7886D0C13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6EFDFBB-0C28-A37A-B28A-D17B35E9B843}"/>
              </a:ext>
            </a:extLst>
          </p:cNvPr>
          <p:cNvSpPr/>
          <p:nvPr/>
        </p:nvSpPr>
        <p:spPr>
          <a:xfrm>
            <a:off x="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B008A0-7C5C-BAFD-C476-6F3F3D0ACAD9}"/>
              </a:ext>
            </a:extLst>
          </p:cNvPr>
          <p:cNvSpPr/>
          <p:nvPr/>
        </p:nvSpPr>
        <p:spPr>
          <a:xfrm>
            <a:off x="855980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5" action="ppaction://hlinksldjump"/>
            <a:extLst>
              <a:ext uri="{FF2B5EF4-FFF2-40B4-BE49-F238E27FC236}">
                <a16:creationId xmlns:a16="http://schemas.microsoft.com/office/drawing/2014/main" id="{BCB1CBE0-7378-E774-6B9F-6B6CBFA42BCA}"/>
              </a:ext>
            </a:extLst>
          </p:cNvPr>
          <p:cNvSpPr/>
          <p:nvPr/>
        </p:nvSpPr>
        <p:spPr>
          <a:xfrm>
            <a:off x="6105768" y="6327961"/>
            <a:ext cx="109513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4230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C6E4BA-C91C-2B0A-8524-71372DB9D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Czcionka, logo&#10;&#10;Zawartość wygenerowana przez AI może być niepoprawna.">
            <a:extLst>
              <a:ext uri="{FF2B5EF4-FFF2-40B4-BE49-F238E27FC236}">
                <a16:creationId xmlns:a16="http://schemas.microsoft.com/office/drawing/2014/main" id="{CBE105F4-4871-78A2-24AF-3973942954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68B734A7-D001-B4B6-0E30-8F376FC7BB50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1F715DA9-C6A7-7BC6-8A2E-29393423269C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89F7F6F-8B20-A691-5CC4-A77410D95E4E}"/>
              </a:ext>
            </a:extLst>
          </p:cNvPr>
          <p:cNvSpPr/>
          <p:nvPr/>
        </p:nvSpPr>
        <p:spPr>
          <a:xfrm>
            <a:off x="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B58DFB8-4230-898C-A219-A8ADD994B0D6}"/>
              </a:ext>
            </a:extLst>
          </p:cNvPr>
          <p:cNvSpPr/>
          <p:nvPr/>
        </p:nvSpPr>
        <p:spPr>
          <a:xfrm>
            <a:off x="855980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5" action="ppaction://hlinksldjump"/>
            <a:extLst>
              <a:ext uri="{FF2B5EF4-FFF2-40B4-BE49-F238E27FC236}">
                <a16:creationId xmlns:a16="http://schemas.microsoft.com/office/drawing/2014/main" id="{A2B12C6F-0669-13F7-02B1-D223B1507B83}"/>
              </a:ext>
            </a:extLst>
          </p:cNvPr>
          <p:cNvSpPr/>
          <p:nvPr/>
        </p:nvSpPr>
        <p:spPr>
          <a:xfrm>
            <a:off x="6105768" y="6327961"/>
            <a:ext cx="109513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8784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A85BCD-944E-407A-DC53-78E239273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oprogramowanie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4FC168B2-7018-D78C-FDF3-40878699E8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82804209-FE08-0A20-BED2-27D820FAB390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04352F5C-E6D5-77B3-026B-A08C7AAC9BBD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8FE5785-9585-811F-BCDE-F00A9C6D898D}"/>
              </a:ext>
            </a:extLst>
          </p:cNvPr>
          <p:cNvSpPr/>
          <p:nvPr/>
        </p:nvSpPr>
        <p:spPr>
          <a:xfrm>
            <a:off x="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5" action="ppaction://hlinksldjump"/>
            <a:extLst>
              <a:ext uri="{FF2B5EF4-FFF2-40B4-BE49-F238E27FC236}">
                <a16:creationId xmlns:a16="http://schemas.microsoft.com/office/drawing/2014/main" id="{EE6286D3-0EDE-1476-64E3-C65C4B4B4262}"/>
              </a:ext>
            </a:extLst>
          </p:cNvPr>
          <p:cNvSpPr/>
          <p:nvPr/>
        </p:nvSpPr>
        <p:spPr>
          <a:xfrm>
            <a:off x="6105768" y="6327961"/>
            <a:ext cx="109513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hlinkClick r:id="rId6" action="ppaction://hlinksldjump"/>
            <a:extLst>
              <a:ext uri="{FF2B5EF4-FFF2-40B4-BE49-F238E27FC236}">
                <a16:creationId xmlns:a16="http://schemas.microsoft.com/office/drawing/2014/main" id="{B837E2CB-DDE8-B17B-497A-8C4701D24ADF}"/>
              </a:ext>
            </a:extLst>
          </p:cNvPr>
          <p:cNvSpPr/>
          <p:nvPr/>
        </p:nvSpPr>
        <p:spPr>
          <a:xfrm>
            <a:off x="3870568" y="4232461"/>
            <a:ext cx="1412632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hlinkClick r:id="rId7" action="ppaction://hlinksldjump"/>
            <a:extLst>
              <a:ext uri="{FF2B5EF4-FFF2-40B4-BE49-F238E27FC236}">
                <a16:creationId xmlns:a16="http://schemas.microsoft.com/office/drawing/2014/main" id="{6BD6B2E7-08C0-04B1-7324-F316DA25EB47}"/>
              </a:ext>
            </a:extLst>
          </p:cNvPr>
          <p:cNvSpPr/>
          <p:nvPr/>
        </p:nvSpPr>
        <p:spPr>
          <a:xfrm>
            <a:off x="7439268" y="4232461"/>
            <a:ext cx="1412632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hlinkClick r:id="rId3" action="ppaction://hlinksldjump"/>
            <a:extLst>
              <a:ext uri="{FF2B5EF4-FFF2-40B4-BE49-F238E27FC236}">
                <a16:creationId xmlns:a16="http://schemas.microsoft.com/office/drawing/2014/main" id="{5BD2ACDD-A8F5-D54C-E361-3B702161F40A}"/>
              </a:ext>
            </a:extLst>
          </p:cNvPr>
          <p:cNvSpPr/>
          <p:nvPr/>
        </p:nvSpPr>
        <p:spPr>
          <a:xfrm>
            <a:off x="855980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4340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CB3C99-6107-A102-769A-392360013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 descr="Obraz zawierający zrzut ekranu, osoba&#10;&#10;Zawartość wygenerowana przez AI może być niepoprawna.">
            <a:extLst>
              <a:ext uri="{FF2B5EF4-FFF2-40B4-BE49-F238E27FC236}">
                <a16:creationId xmlns:a16="http://schemas.microsoft.com/office/drawing/2014/main" id="{BA5B37BD-ACBF-2DBC-4820-6786A5600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Symbol zastępczy zawartości 4" descr="Obraz zawierający tekst, zrzut ekranu&#10;&#10;Zawartość wygenerowana przez AI może być niepoprawna.">
            <a:extLst>
              <a:ext uri="{FF2B5EF4-FFF2-40B4-BE49-F238E27FC236}">
                <a16:creationId xmlns:a16="http://schemas.microsoft.com/office/drawing/2014/main" id="{D05BBCBD-D62A-57A0-B19A-365A82E13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-1" b="9258"/>
          <a:stretch>
            <a:fillRect/>
          </a:stretch>
        </p:blipFill>
        <p:spPr>
          <a:xfrm>
            <a:off x="0" y="0"/>
            <a:ext cx="9144000" cy="6223096"/>
          </a:xfr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F43F5DA8-8ADF-998B-F594-95D276409F8A}"/>
              </a:ext>
            </a:extLst>
          </p:cNvPr>
          <p:cNvSpPr txBox="1"/>
          <p:nvPr/>
        </p:nvSpPr>
        <p:spPr>
          <a:xfrm>
            <a:off x="187568" y="6459232"/>
            <a:ext cx="46423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CP-544188 | Data sporządzenia: Październik 2025 r.</a:t>
            </a:r>
            <a:endParaRPr lang="pl-PL" sz="1000" dirty="0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0A00AA5F-0400-AEA8-1B70-C8044FACC3CE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hlinkClick r:id="rId5" action="ppaction://hlinksldjump"/>
            <a:extLst>
              <a:ext uri="{FF2B5EF4-FFF2-40B4-BE49-F238E27FC236}">
                <a16:creationId xmlns:a16="http://schemas.microsoft.com/office/drawing/2014/main" id="{1E712F92-F2D1-A6F9-15A8-12D4AE982D6B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5" action="ppaction://hlinksldjump"/>
            <a:extLst>
              <a:ext uri="{FF2B5EF4-FFF2-40B4-BE49-F238E27FC236}">
                <a16:creationId xmlns:a16="http://schemas.microsoft.com/office/drawing/2014/main" id="{5631FC1F-C69E-6395-9C21-ECE518C14E8C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1947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814B04-BA28-2D8D-A848-078FED456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Strona internetowa, oprogramowanie&#10;&#10;Zawartość wygenerowana przez AI może być niepoprawna.">
            <a:extLst>
              <a:ext uri="{FF2B5EF4-FFF2-40B4-BE49-F238E27FC236}">
                <a16:creationId xmlns:a16="http://schemas.microsoft.com/office/drawing/2014/main" id="{542CBECC-61BF-F2AC-33F8-97C8D8A28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75A76619-7826-2D85-73B9-936D026161BA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6235E96A-8D65-8B54-2386-720022FEBEEC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9CB25536-38BA-F9CC-9D3A-D5BD1A498FC0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184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1C610B-1B29-1D2D-60FB-65ACD6DE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oprogramowanie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8345DCF4-3579-DB94-694E-F606BABA5E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1B2A8216-6633-B18E-400F-B722D4946D3D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C437EA54-2453-12F7-C295-66F3F37E7655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539073AE-AA00-2E91-6196-E8617F674B0A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4512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03EE1E-A824-EEAA-01D1-E1B84654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oprogramowanie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FABE9FB3-8B77-8CA1-B769-A981ACEF6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05E024CD-54D0-15E0-EFF8-D3C14715DCFA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03964A62-32BB-D08A-DD5B-D896E8E3E3F7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B970A619-D054-8AF7-4FB5-5F14E1406826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2932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8A4FBA-C04B-2EF4-B338-89097F1A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oprogramowanie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2791F3DD-64AD-9099-5842-D7A797762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EFEAB7AA-0EF3-EE35-502D-BF0DD717656F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E5E11A9B-1653-3F76-8466-234844355880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A701BECF-A49F-836E-8CE0-4FC5F9C87645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1824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216CD8-A362-6988-E007-3C41CC58C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Strona internetowa, oprogramowanie&#10;&#10;Zawartość wygenerowana przez AI może być niepoprawna.">
            <a:extLst>
              <a:ext uri="{FF2B5EF4-FFF2-40B4-BE49-F238E27FC236}">
                <a16:creationId xmlns:a16="http://schemas.microsoft.com/office/drawing/2014/main" id="{927044BA-297F-4014-2029-26260898A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C82DDAF2-A9E5-605B-493A-56FE6F61D8D9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86C54371-AF1C-5909-2ECB-E41BF2904EBB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8608BD66-7943-DB95-CCB6-A7CE6E991BC5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1974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523FC4-E781-D302-1CEA-F91F40F1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Strona internetowa, oprogramowanie&#10;&#10;Zawartość wygenerowana przez AI może być niepoprawna.">
            <a:extLst>
              <a:ext uri="{FF2B5EF4-FFF2-40B4-BE49-F238E27FC236}">
                <a16:creationId xmlns:a16="http://schemas.microsoft.com/office/drawing/2014/main" id="{C524856D-B70E-7067-A319-94134CA08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2A65FBD5-88E3-45B4-13B9-0799097D4CB4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E153646A-F64C-F8AB-DA14-1197DBC15442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36E8978F-DEAF-E597-088A-F30C2E6B16C5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6152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011A39-51F8-DE77-9D94-4064DE86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design&#10;&#10;Zawartość wygenerowana przez AI może być niepoprawna.">
            <a:extLst>
              <a:ext uri="{FF2B5EF4-FFF2-40B4-BE49-F238E27FC236}">
                <a16:creationId xmlns:a16="http://schemas.microsoft.com/office/drawing/2014/main" id="{A16C3B4B-33A6-A510-AE91-11B2BFF82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B5558DDC-572B-CE82-0742-6A6FAA20CC31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6C5BF448-0529-5BB7-18F1-C9A8A06880AC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DB976CBE-7950-D295-5DF8-35123F33BA35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hlinkClick r:id="rId5" action="ppaction://hlinksldjump"/>
            <a:extLst>
              <a:ext uri="{FF2B5EF4-FFF2-40B4-BE49-F238E27FC236}">
                <a16:creationId xmlns:a16="http://schemas.microsoft.com/office/drawing/2014/main" id="{FB7BCB30-65F4-CE64-50B6-3751E856ED8B}"/>
              </a:ext>
            </a:extLst>
          </p:cNvPr>
          <p:cNvSpPr/>
          <p:nvPr/>
        </p:nvSpPr>
        <p:spPr>
          <a:xfrm>
            <a:off x="8174037" y="498777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4786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D3A403-0356-4E34-E7FD-E3170CA66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linia, Czcionka&#10;&#10;Zawartość wygenerowana przez AI może być niepoprawna.">
            <a:extLst>
              <a:ext uri="{FF2B5EF4-FFF2-40B4-BE49-F238E27FC236}">
                <a16:creationId xmlns:a16="http://schemas.microsoft.com/office/drawing/2014/main" id="{B8C6810C-AF1C-6933-1C4C-C857A9B44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2FE1FAA2-D25B-62B3-A501-153E7AC097E9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E8CD2477-154F-6BD2-192E-C6C9F2FD6DFD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03DDA8D4-7FAA-55CE-2C55-92424F5A5928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5" action="ppaction://hlinksldjump"/>
            <a:extLst>
              <a:ext uri="{FF2B5EF4-FFF2-40B4-BE49-F238E27FC236}">
                <a16:creationId xmlns:a16="http://schemas.microsoft.com/office/drawing/2014/main" id="{1717885B-E257-6F8A-C18E-6D7825D1B35D}"/>
              </a:ext>
            </a:extLst>
          </p:cNvPr>
          <p:cNvSpPr/>
          <p:nvPr/>
        </p:nvSpPr>
        <p:spPr>
          <a:xfrm>
            <a:off x="8174037" y="498777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736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DFA01E-0B9B-66FD-C850-AA560AA6D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Strona internetowa, oprogramowanie&#10;&#10;Zawartość wygenerowana przez AI może być niepoprawna.">
            <a:extLst>
              <a:ext uri="{FF2B5EF4-FFF2-40B4-BE49-F238E27FC236}">
                <a16:creationId xmlns:a16="http://schemas.microsoft.com/office/drawing/2014/main" id="{16A8FFE5-07FD-8045-D28E-490413215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3" action="ppaction://hlinksldjump"/>
            <a:extLst>
              <a:ext uri="{FF2B5EF4-FFF2-40B4-BE49-F238E27FC236}">
                <a16:creationId xmlns:a16="http://schemas.microsoft.com/office/drawing/2014/main" id="{E9D66730-4654-D375-0605-AA5D3FF9A249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4" action="ppaction://hlinksldjump"/>
            <a:extLst>
              <a:ext uri="{FF2B5EF4-FFF2-40B4-BE49-F238E27FC236}">
                <a16:creationId xmlns:a16="http://schemas.microsoft.com/office/drawing/2014/main" id="{61996348-1A2A-C439-A0F6-A7D0E8233220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5" action="ppaction://hlinksldjump"/>
            <a:extLst>
              <a:ext uri="{FF2B5EF4-FFF2-40B4-BE49-F238E27FC236}">
                <a16:creationId xmlns:a16="http://schemas.microsoft.com/office/drawing/2014/main" id="{FF88596F-61F0-19A7-614C-1FE4974C7134}"/>
              </a:ext>
            </a:extLst>
          </p:cNvPr>
          <p:cNvSpPr/>
          <p:nvPr/>
        </p:nvSpPr>
        <p:spPr>
          <a:xfrm>
            <a:off x="8102600" y="425354"/>
            <a:ext cx="727075" cy="565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9383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90A058-F56B-19CC-2E9D-043F60CEF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zrzut ekranu, Czcionka, dokument&#10;&#10;Zawartość wygenerowana przez AI może być niepoprawna.">
            <a:extLst>
              <a:ext uri="{FF2B5EF4-FFF2-40B4-BE49-F238E27FC236}">
                <a16:creationId xmlns:a16="http://schemas.microsoft.com/office/drawing/2014/main" id="{2147A4A5-D003-0511-6B5C-8BF978B3AA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Prostokąt 2">
            <a:hlinkClick r:id="rId4" action="ppaction://hlinksldjump"/>
            <a:extLst>
              <a:ext uri="{FF2B5EF4-FFF2-40B4-BE49-F238E27FC236}">
                <a16:creationId xmlns:a16="http://schemas.microsoft.com/office/drawing/2014/main" id="{9009DCDA-936F-2E90-1273-7919F8CFF45C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5" action="ppaction://hlinksldjump"/>
            <a:extLst>
              <a:ext uri="{FF2B5EF4-FFF2-40B4-BE49-F238E27FC236}">
                <a16:creationId xmlns:a16="http://schemas.microsoft.com/office/drawing/2014/main" id="{96F8E5C5-D7AF-D68E-EE50-063E2B4125E8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6" action="ppaction://hlinksldjump"/>
            <a:extLst>
              <a:ext uri="{FF2B5EF4-FFF2-40B4-BE49-F238E27FC236}">
                <a16:creationId xmlns:a16="http://schemas.microsoft.com/office/drawing/2014/main" id="{B7312167-754E-243F-D504-B7E573C50351}"/>
              </a:ext>
            </a:extLst>
          </p:cNvPr>
          <p:cNvSpPr/>
          <p:nvPr/>
        </p:nvSpPr>
        <p:spPr>
          <a:xfrm>
            <a:off x="4587875" y="5841999"/>
            <a:ext cx="339725" cy="361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hlinkClick r:id="rId4" action="ppaction://hlinksldjump"/>
            <a:extLst>
              <a:ext uri="{FF2B5EF4-FFF2-40B4-BE49-F238E27FC236}">
                <a16:creationId xmlns:a16="http://schemas.microsoft.com/office/drawing/2014/main" id="{FBA9EFF4-FD31-6361-EEB1-F875246A2E20}"/>
              </a:ext>
            </a:extLst>
          </p:cNvPr>
          <p:cNvSpPr/>
          <p:nvPr/>
        </p:nvSpPr>
        <p:spPr>
          <a:xfrm>
            <a:off x="4188558" y="5841999"/>
            <a:ext cx="339725" cy="361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hlinkClick r:id="rId7" action="ppaction://hlinksldjump"/>
            <a:extLst>
              <a:ext uri="{FF2B5EF4-FFF2-40B4-BE49-F238E27FC236}">
                <a16:creationId xmlns:a16="http://schemas.microsoft.com/office/drawing/2014/main" id="{1A55056D-CCE4-9B16-58BA-36F6060AE0A3}"/>
              </a:ext>
            </a:extLst>
          </p:cNvPr>
          <p:cNvSpPr/>
          <p:nvPr/>
        </p:nvSpPr>
        <p:spPr>
          <a:xfrm>
            <a:off x="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hlinkClick r:id="rId6" action="ppaction://hlinksldjump"/>
            <a:extLst>
              <a:ext uri="{FF2B5EF4-FFF2-40B4-BE49-F238E27FC236}">
                <a16:creationId xmlns:a16="http://schemas.microsoft.com/office/drawing/2014/main" id="{13BB7401-1448-8173-EFC9-7CC184596358}"/>
              </a:ext>
            </a:extLst>
          </p:cNvPr>
          <p:cNvSpPr/>
          <p:nvPr/>
        </p:nvSpPr>
        <p:spPr>
          <a:xfrm>
            <a:off x="855980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1150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tekst, zrzut ekranu, Czcionka, dokument&#10;&#10;Zawartość wygenerowana przez AI może być niepoprawna.">
            <a:extLst>
              <a:ext uri="{FF2B5EF4-FFF2-40B4-BE49-F238E27FC236}">
                <a16:creationId xmlns:a16="http://schemas.microsoft.com/office/drawing/2014/main" id="{6EB382D4-11F8-5583-19FB-B0D1BBE3A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Prostokąt 1">
            <a:hlinkClick r:id="rId3" action="ppaction://hlinksldjump"/>
            <a:extLst>
              <a:ext uri="{FF2B5EF4-FFF2-40B4-BE49-F238E27FC236}">
                <a16:creationId xmlns:a16="http://schemas.microsoft.com/office/drawing/2014/main" id="{167152B8-9113-D7DC-6424-A5307748B151}"/>
              </a:ext>
            </a:extLst>
          </p:cNvPr>
          <p:cNvSpPr/>
          <p:nvPr/>
        </p:nvSpPr>
        <p:spPr>
          <a:xfrm>
            <a:off x="5397500" y="635000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">
            <a:hlinkClick r:id="rId4" action="ppaction://hlinksldjump"/>
            <a:extLst>
              <a:ext uri="{FF2B5EF4-FFF2-40B4-BE49-F238E27FC236}">
                <a16:creationId xmlns:a16="http://schemas.microsoft.com/office/drawing/2014/main" id="{21347301-628A-1F7D-F93F-9AB73C87D970}"/>
              </a:ext>
            </a:extLst>
          </p:cNvPr>
          <p:cNvSpPr/>
          <p:nvPr/>
        </p:nvSpPr>
        <p:spPr>
          <a:xfrm>
            <a:off x="7509608" y="6203153"/>
            <a:ext cx="1549400" cy="56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hlinkClick r:id="rId3" action="ppaction://hlinksldjump"/>
            <a:extLst>
              <a:ext uri="{FF2B5EF4-FFF2-40B4-BE49-F238E27FC236}">
                <a16:creationId xmlns:a16="http://schemas.microsoft.com/office/drawing/2014/main" id="{0D05538D-86DD-44EE-3917-3405FE8086C5}"/>
              </a:ext>
            </a:extLst>
          </p:cNvPr>
          <p:cNvSpPr/>
          <p:nvPr/>
        </p:nvSpPr>
        <p:spPr>
          <a:xfrm>
            <a:off x="4188558" y="5841999"/>
            <a:ext cx="339725" cy="361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hlinkClick r:id="rId5" action="ppaction://hlinksldjump"/>
            <a:extLst>
              <a:ext uri="{FF2B5EF4-FFF2-40B4-BE49-F238E27FC236}">
                <a16:creationId xmlns:a16="http://schemas.microsoft.com/office/drawing/2014/main" id="{C3C72655-8A02-6C15-10D0-1085B9AF13A9}"/>
              </a:ext>
            </a:extLst>
          </p:cNvPr>
          <p:cNvSpPr/>
          <p:nvPr/>
        </p:nvSpPr>
        <p:spPr>
          <a:xfrm>
            <a:off x="4587875" y="5841999"/>
            <a:ext cx="339725" cy="361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hlinkClick r:id="rId3" action="ppaction://hlinksldjump"/>
            <a:extLst>
              <a:ext uri="{FF2B5EF4-FFF2-40B4-BE49-F238E27FC236}">
                <a16:creationId xmlns:a16="http://schemas.microsoft.com/office/drawing/2014/main" id="{4F5F7958-7E86-18AB-A005-95FEB28F9A1C}"/>
              </a:ext>
            </a:extLst>
          </p:cNvPr>
          <p:cNvSpPr/>
          <p:nvPr/>
        </p:nvSpPr>
        <p:spPr>
          <a:xfrm>
            <a:off x="0" y="3219450"/>
            <a:ext cx="584200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120810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C0B8D9EDF904846A798F0CE4B8106AE" ma:contentTypeVersion="15" ma:contentTypeDescription="Utwórz nowy dokument." ma:contentTypeScope="" ma:versionID="176f0e3676c5fb13b77217a80334f2d9">
  <xsd:schema xmlns:xsd="http://www.w3.org/2001/XMLSchema" xmlns:xs="http://www.w3.org/2001/XMLSchema" xmlns:p="http://schemas.microsoft.com/office/2006/metadata/properties" xmlns:ns2="8205db9b-312a-42f5-9b52-d8573d196698" xmlns:ns3="e703a200-590b-4065-b320-cb5717f74f9e" targetNamespace="http://schemas.microsoft.com/office/2006/metadata/properties" ma:root="true" ma:fieldsID="3242e1908d930ee339bbaea3c737d801" ns2:_="" ns3:_="">
    <xsd:import namespace="8205db9b-312a-42f5-9b52-d8573d196698"/>
    <xsd:import namespace="e703a200-590b-4065-b320-cb5717f74f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05db9b-312a-42f5-9b52-d8573d1966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ea812166-2cf6-4660-98b5-0a50e46a4d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03a200-590b-4065-b320-cb5717f74f9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7fc6f1a-ff50-497e-93de-b1c0e4c7493c}" ma:internalName="TaxCatchAll" ma:showField="CatchAllData" ma:web="e703a200-590b-4065-b320-cb5717f74f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05db9b-312a-42f5-9b52-d8573d196698">
      <Terms xmlns="http://schemas.microsoft.com/office/infopath/2007/PartnerControls"/>
    </lcf76f155ced4ddcb4097134ff3c332f>
    <TaxCatchAll xmlns="e703a200-590b-4065-b320-cb5717f74f9e" xsi:nil="true"/>
  </documentManagement>
</p:properties>
</file>

<file path=customXml/itemProps1.xml><?xml version="1.0" encoding="utf-8"?>
<ds:datastoreItem xmlns:ds="http://schemas.openxmlformats.org/officeDocument/2006/customXml" ds:itemID="{F1514C90-A234-4FE5-B116-CECA62319054}"/>
</file>

<file path=customXml/itemProps2.xml><?xml version="1.0" encoding="utf-8"?>
<ds:datastoreItem xmlns:ds="http://schemas.openxmlformats.org/officeDocument/2006/customXml" ds:itemID="{09603957-932A-49CC-A719-7E53D1D9BDD0}"/>
</file>

<file path=customXml/itemProps3.xml><?xml version="1.0" encoding="utf-8"?>
<ds:datastoreItem xmlns:ds="http://schemas.openxmlformats.org/officeDocument/2006/customXml" ds:itemID="{11C91474-377A-4D31-9F3F-162A4E91855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113</Words>
  <Application>Microsoft Macintosh PowerPoint</Application>
  <PresentationFormat>Pokaz na ekranie (4:3)</PresentationFormat>
  <Paragraphs>10</Paragraphs>
  <Slides>20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8" baseType="lpstr">
      <vt:lpstr>Aptos</vt:lpstr>
      <vt:lpstr>Aptos Display</vt:lpstr>
      <vt:lpstr>Arial</vt:lpstr>
      <vt:lpstr>Khand SemiBold</vt:lpstr>
      <vt:lpstr>Open Sans</vt:lpstr>
      <vt:lpstr>Open Sans Light</vt:lpstr>
      <vt:lpstr>Open Sans SemiBold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Aleksandra Szumowska</dc:creator>
  <cp:lastModifiedBy>Aleksandra Szumowska</cp:lastModifiedBy>
  <cp:revision>14</cp:revision>
  <dcterms:created xsi:type="dcterms:W3CDTF">2025-10-22T11:07:41Z</dcterms:created>
  <dcterms:modified xsi:type="dcterms:W3CDTF">2025-10-22T12:23:59Z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0x0101004C0B8D9EDF904846A798F0CE4B8106AE</vt:lpwstr>
  </property>
</Properties>
</file>